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7" r:id="rId3"/>
    <p:sldId id="258" r:id="rId4"/>
    <p:sldId id="274" r:id="rId5"/>
    <p:sldId id="273" r:id="rId6"/>
    <p:sldId id="277" r:id="rId7"/>
    <p:sldId id="282" r:id="rId8"/>
    <p:sldId id="281" r:id="rId9"/>
    <p:sldId id="278" r:id="rId10"/>
    <p:sldId id="289" r:id="rId11"/>
    <p:sldId id="287" r:id="rId12"/>
    <p:sldId id="288" r:id="rId13"/>
    <p:sldId id="290" r:id="rId14"/>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E"/>
    <a:srgbClr val="E35205"/>
    <a:srgbClr val="0957C3"/>
    <a:srgbClr val="0090A8"/>
    <a:srgbClr val="B71472"/>
    <a:srgbClr val="00AFCC"/>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82" autoAdjust="0"/>
    <p:restoredTop sz="86379" autoAdjust="0"/>
  </p:normalViewPr>
  <p:slideViewPr>
    <p:cSldViewPr>
      <p:cViewPr varScale="1">
        <p:scale>
          <a:sx n="67" d="100"/>
          <a:sy n="67" d="100"/>
        </p:scale>
        <p:origin x="1652"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1"/>
            <a:ext cx="2921582" cy="493633"/>
          </a:xfrm>
          <a:prstGeom prst="rect">
            <a:avLst/>
          </a:prstGeom>
        </p:spPr>
        <p:txBody>
          <a:bodyPr vert="horz" lIns="91440" tIns="45720" rIns="91440" bIns="45720" rtlCol="0"/>
          <a:lstStyle>
            <a:lvl1pPr algn="r">
              <a:defRPr sz="1200"/>
            </a:lvl1pPr>
          </a:lstStyle>
          <a:p>
            <a:fld id="{7E10B4D2-F76E-4DC7-A4E4-E2781D7908B9}" type="datetimeFigureOut">
              <a:rPr lang="en-GB" smtClean="0"/>
              <a:t>20/07/2022</a:t>
            </a:fld>
            <a:endParaRPr lang="en-GB"/>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3633"/>
          </a:xfrm>
          <a:prstGeom prst="rect">
            <a:avLst/>
          </a:prstGeom>
        </p:spPr>
        <p:txBody>
          <a:bodyPr vert="horz" lIns="91440" tIns="45720" rIns="91440" bIns="45720" rtlCol="0" anchor="b"/>
          <a:lstStyle>
            <a:lvl1pPr algn="r">
              <a:defRPr sz="1200"/>
            </a:lvl1pPr>
          </a:lstStyle>
          <a:p>
            <a:fld id="{C53CEF21-70A9-410C-9577-8104C8B729CF}" type="slidenum">
              <a:rPr lang="en-GB" smtClean="0"/>
              <a:t>‹#›</a:t>
            </a:fld>
            <a:endParaRPr lang="en-GB"/>
          </a:p>
        </p:txBody>
      </p:sp>
    </p:spTree>
    <p:extLst>
      <p:ext uri="{BB962C8B-B14F-4D97-AF65-F5344CB8AC3E}">
        <p14:creationId xmlns:p14="http://schemas.microsoft.com/office/powerpoint/2010/main" val="180532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3CEF21-70A9-410C-9577-8104C8B729CF}" type="slidenum">
              <a:rPr lang="en-GB" smtClean="0"/>
              <a:t>2</a:t>
            </a:fld>
            <a:endParaRPr lang="en-GB"/>
          </a:p>
        </p:txBody>
      </p:sp>
    </p:spTree>
    <p:extLst>
      <p:ext uri="{BB962C8B-B14F-4D97-AF65-F5344CB8AC3E}">
        <p14:creationId xmlns:p14="http://schemas.microsoft.com/office/powerpoint/2010/main" val="3326757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576" y="5029785"/>
            <a:ext cx="7345196" cy="1828215"/>
          </a:xfrm>
          <a:prstGeom prst="rect">
            <a:avLst/>
          </a:prstGeom>
        </p:spPr>
      </p:pic>
      <p:cxnSp>
        <p:nvCxnSpPr>
          <p:cNvPr id="9" name="Straight Connector 8"/>
          <p:cNvCxnSpPr/>
          <p:nvPr userDrawn="1"/>
        </p:nvCxnSpPr>
        <p:spPr>
          <a:xfrm>
            <a:off x="0" y="4941168"/>
            <a:ext cx="9144000" cy="0"/>
          </a:xfrm>
          <a:prstGeom prst="line">
            <a:avLst/>
          </a:prstGeom>
          <a:ln w="25400">
            <a:solidFill>
              <a:srgbClr val="00AF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41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49186-EE70-48EA-9BB4-D214CF6C16EF}"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68245D-2A71-4FA6-9A7E-BBCBC15250F2}" type="slidenum">
              <a:rPr lang="en-GB" smtClean="0"/>
              <a:t>‹#›</a:t>
            </a:fld>
            <a:endParaRPr lang="en-GB"/>
          </a:p>
        </p:txBody>
      </p:sp>
    </p:spTree>
    <p:extLst>
      <p:ext uri="{BB962C8B-B14F-4D97-AF65-F5344CB8AC3E}">
        <p14:creationId xmlns:p14="http://schemas.microsoft.com/office/powerpoint/2010/main" val="62022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49186-EE70-48EA-9BB4-D214CF6C16EF}"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68245D-2A71-4FA6-9A7E-BBCBC15250F2}" type="slidenum">
              <a:rPr lang="en-GB" smtClean="0"/>
              <a:t>‹#›</a:t>
            </a:fld>
            <a:endParaRPr lang="en-GB"/>
          </a:p>
        </p:txBody>
      </p:sp>
    </p:spTree>
    <p:extLst>
      <p:ext uri="{BB962C8B-B14F-4D97-AF65-F5344CB8AC3E}">
        <p14:creationId xmlns:p14="http://schemas.microsoft.com/office/powerpoint/2010/main" val="284573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E49186-EE70-48EA-9BB4-D214CF6C16EF}"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8245D-2A71-4FA6-9A7E-BBCBC15250F2}" type="slidenum">
              <a:rPr lang="en-GB" smtClean="0"/>
              <a:t>‹#›</a:t>
            </a:fld>
            <a:endParaRPr lang="en-GB"/>
          </a:p>
        </p:txBody>
      </p:sp>
    </p:spTree>
    <p:extLst>
      <p:ext uri="{BB962C8B-B14F-4D97-AF65-F5344CB8AC3E}">
        <p14:creationId xmlns:p14="http://schemas.microsoft.com/office/powerpoint/2010/main" val="238947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E49186-EE70-48EA-9BB4-D214CF6C16EF}"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8245D-2A71-4FA6-9A7E-BBCBC15250F2}" type="slidenum">
              <a:rPr lang="en-GB" smtClean="0"/>
              <a:t>‹#›</a:t>
            </a:fld>
            <a:endParaRPr lang="en-GB"/>
          </a:p>
        </p:txBody>
      </p:sp>
    </p:spTree>
    <p:extLst>
      <p:ext uri="{BB962C8B-B14F-4D97-AF65-F5344CB8AC3E}">
        <p14:creationId xmlns:p14="http://schemas.microsoft.com/office/powerpoint/2010/main" val="425830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6CDCCBA-1D63-4925-ACBD-4455DAF8030E}"/>
              </a:ext>
            </a:extLst>
          </p:cNvPr>
          <p:cNvSpPr>
            <a:spLocks noGrp="1"/>
          </p:cNvSpPr>
          <p:nvPr>
            <p:ph type="ctrTitle"/>
          </p:nvPr>
        </p:nvSpPr>
        <p:spPr>
          <a:xfrm>
            <a:off x="1086003" y="2357120"/>
            <a:ext cx="6971994" cy="2004766"/>
          </a:xfrm>
        </p:spPr>
        <p:txBody>
          <a:bodyPr anchor="ctr">
            <a:normAutofit/>
          </a:bodyPr>
          <a:lstStyle>
            <a:lvl1pPr algn="l">
              <a:defRPr sz="2700">
                <a:solidFill>
                  <a:schemeClr val="tx1"/>
                </a:solidFill>
              </a:defRPr>
            </a:lvl1pPr>
          </a:lstStyle>
          <a:p>
            <a:r>
              <a:rPr lang="en-US" noProof="0"/>
              <a:t>Click to edit Master title style</a:t>
            </a:r>
          </a:p>
        </p:txBody>
      </p:sp>
      <p:sp>
        <p:nvSpPr>
          <p:cNvPr id="8" name="Subtitle 2">
            <a:extLst>
              <a:ext uri="{FF2B5EF4-FFF2-40B4-BE49-F238E27FC236}">
                <a16:creationId xmlns:a16="http://schemas.microsoft.com/office/drawing/2014/main" id="{B8182A57-36CF-4C38-A126-08E828D199A6}"/>
              </a:ext>
            </a:extLst>
          </p:cNvPr>
          <p:cNvSpPr>
            <a:spLocks noGrp="1"/>
          </p:cNvSpPr>
          <p:nvPr>
            <p:ph type="subTitle" idx="1"/>
          </p:nvPr>
        </p:nvSpPr>
        <p:spPr>
          <a:xfrm>
            <a:off x="1039759" y="4802589"/>
            <a:ext cx="7064484" cy="1201972"/>
          </a:xfrm>
        </p:spPr>
        <p:txBody>
          <a:bodyPr>
            <a:normAutofit/>
          </a:bodyPr>
          <a:lstStyle>
            <a:lvl1pPr marL="0" indent="0" algn="l">
              <a:buNone/>
              <a:defRPr sz="2100">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9" name="Date Placeholder 3">
            <a:extLst>
              <a:ext uri="{FF2B5EF4-FFF2-40B4-BE49-F238E27FC236}">
                <a16:creationId xmlns:a16="http://schemas.microsoft.com/office/drawing/2014/main" id="{CD345189-F5AF-46D7-89FE-FD4335BF9365}"/>
              </a:ext>
            </a:extLst>
          </p:cNvPr>
          <p:cNvSpPr>
            <a:spLocks noGrp="1"/>
          </p:cNvSpPr>
          <p:nvPr>
            <p:ph type="dt" sz="half" idx="10"/>
          </p:nvPr>
        </p:nvSpPr>
        <p:spPr>
          <a:xfrm>
            <a:off x="1038260" y="6356351"/>
            <a:ext cx="973020" cy="365125"/>
          </a:xfrm>
        </p:spPr>
        <p:txBody>
          <a:bodyPr/>
          <a:lstStyle>
            <a:lvl1pPr>
              <a:defRPr sz="1200"/>
            </a:lvl1pPr>
          </a:lstStyle>
          <a:p>
            <a:fld id="{E87A2B75-F97F-441C-AE78-63D6B2181B87}" type="datetime1">
              <a:rPr lang="en-US" noProof="0" smtClean="0"/>
              <a:t>7/22/2022</a:t>
            </a:fld>
            <a:endParaRPr lang="en-US" noProof="0" dirty="0"/>
          </a:p>
        </p:txBody>
      </p:sp>
      <p:sp>
        <p:nvSpPr>
          <p:cNvPr id="10" name="Footer Placeholder 4">
            <a:extLst>
              <a:ext uri="{FF2B5EF4-FFF2-40B4-BE49-F238E27FC236}">
                <a16:creationId xmlns:a16="http://schemas.microsoft.com/office/drawing/2014/main" id="{B66BFE9C-64DA-435C-A0C4-C5263E66B3D9}"/>
              </a:ext>
            </a:extLst>
          </p:cNvPr>
          <p:cNvSpPr>
            <a:spLocks noGrp="1"/>
          </p:cNvSpPr>
          <p:nvPr>
            <p:ph type="ftr" sz="quarter" idx="11"/>
          </p:nvPr>
        </p:nvSpPr>
        <p:spPr>
          <a:xfrm>
            <a:off x="2087724" y="6356351"/>
            <a:ext cx="6016518" cy="365125"/>
          </a:xfrm>
        </p:spPr>
        <p:txBody>
          <a:bodyPr/>
          <a:lstStyle/>
          <a:p>
            <a:endParaRPr lang="en-US" noProof="0" dirty="0"/>
          </a:p>
        </p:txBody>
      </p:sp>
    </p:spTree>
    <p:extLst>
      <p:ext uri="{BB962C8B-B14F-4D97-AF65-F5344CB8AC3E}">
        <p14:creationId xmlns:p14="http://schemas.microsoft.com/office/powerpoint/2010/main" val="13178827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60FD3-C03C-4DB5-A320-2BE3E848370D}"/>
              </a:ext>
            </a:extLst>
          </p:cNvPr>
          <p:cNvSpPr>
            <a:spLocks noGrp="1"/>
          </p:cNvSpPr>
          <p:nvPr>
            <p:ph idx="1" hasCustomPrompt="1"/>
          </p:nvPr>
        </p:nvSpPr>
        <p:spPr/>
        <p:txBody>
          <a:bodyPr/>
          <a:lstStyle>
            <a:lvl1pPr marL="0" indent="0">
              <a:buNone/>
              <a:defRPr/>
            </a:lvl1pPr>
          </a:lstStyle>
          <a:p>
            <a:pPr lvl="0"/>
            <a:r>
              <a:rPr lang="en-US" noProof="0" dirty="0"/>
              <a:t>Write your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BA13D50F-2265-4988-A9EA-215EE115081D}"/>
              </a:ext>
            </a:extLst>
          </p:cNvPr>
          <p:cNvSpPr>
            <a:spLocks noGrp="1"/>
          </p:cNvSpPr>
          <p:nvPr>
            <p:ph type="dt" sz="half" idx="10"/>
          </p:nvPr>
        </p:nvSpPr>
        <p:spPr/>
        <p:txBody>
          <a:bodyPr/>
          <a:lstStyle/>
          <a:p>
            <a:fld id="{27F83B92-CF84-4ED7-9725-1CFE14C7FE23}" type="datetime1">
              <a:rPr lang="en-US" noProof="0" smtClean="0"/>
              <a:t>7/22/2022</a:t>
            </a:fld>
            <a:endParaRPr lang="en-US" noProof="0" dirty="0"/>
          </a:p>
        </p:txBody>
      </p:sp>
      <p:sp>
        <p:nvSpPr>
          <p:cNvPr id="5" name="Footer Placeholder 4">
            <a:extLst>
              <a:ext uri="{FF2B5EF4-FFF2-40B4-BE49-F238E27FC236}">
                <a16:creationId xmlns:a16="http://schemas.microsoft.com/office/drawing/2014/main" id="{1218CDE1-24B2-46AC-82B8-EA59AC8EBB2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5116EF0-0CFA-44A4-A20B-92F2FA772E6E}"/>
              </a:ext>
            </a:extLst>
          </p:cNvPr>
          <p:cNvSpPr>
            <a:spLocks noGrp="1"/>
          </p:cNvSpPr>
          <p:nvPr>
            <p:ph type="sldNum" sz="quarter" idx="12"/>
          </p:nvPr>
        </p:nvSpPr>
        <p:spPr/>
        <p:txBody>
          <a:bodyPr/>
          <a:lstStyle/>
          <a:p>
            <a:fld id="{D57F1E4F-1CFF-5643-939E-02111984F565}" type="slidenum">
              <a:rPr lang="en-US" noProof="0" smtClean="0"/>
              <a:pPr/>
              <a:t>‹#›</a:t>
            </a:fld>
            <a:endParaRPr lang="en-US" noProof="0" dirty="0"/>
          </a:p>
        </p:txBody>
      </p:sp>
      <p:sp>
        <p:nvSpPr>
          <p:cNvPr id="2" name="Title 1">
            <a:extLst>
              <a:ext uri="{FF2B5EF4-FFF2-40B4-BE49-F238E27FC236}">
                <a16:creationId xmlns:a16="http://schemas.microsoft.com/office/drawing/2014/main" id="{FFD432C2-953E-4645-BC73-3709396F72C5}"/>
              </a:ext>
            </a:extLst>
          </p:cNvPr>
          <p:cNvSpPr>
            <a:spLocks noGrp="1"/>
          </p:cNvSpPr>
          <p:nvPr>
            <p:ph type="title" hasCustomPrompt="1"/>
          </p:nvPr>
        </p:nvSpPr>
        <p:spPr/>
        <p:txBody>
          <a:bodyPr/>
          <a:lstStyle>
            <a:lvl1pPr>
              <a:defRPr/>
            </a:lvl1pPr>
          </a:lstStyle>
          <a:p>
            <a:r>
              <a:rPr lang="en-US" noProof="0"/>
              <a:t>Write title here</a:t>
            </a:r>
          </a:p>
        </p:txBody>
      </p:sp>
    </p:spTree>
    <p:extLst>
      <p:ext uri="{BB962C8B-B14F-4D97-AF65-F5344CB8AC3E}">
        <p14:creationId xmlns:p14="http://schemas.microsoft.com/office/powerpoint/2010/main" val="2816178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60FD3-C03C-4DB5-A320-2BE3E848370D}"/>
              </a:ext>
            </a:extLst>
          </p:cNvPr>
          <p:cNvSpPr>
            <a:spLocks noGrp="1"/>
          </p:cNvSpPr>
          <p:nvPr>
            <p:ph idx="1" hasCustomPrompt="1"/>
          </p:nvPr>
        </p:nvSpPr>
        <p:spPr>
          <a:xfrm>
            <a:off x="467916" y="1412777"/>
            <a:ext cx="8208169" cy="4833644"/>
          </a:xfrm>
          <a:solidFill>
            <a:schemeClr val="bg1"/>
          </a:solidFill>
          <a:ln>
            <a:noFill/>
          </a:ln>
        </p:spPr>
        <p:txBody>
          <a:bodyPr lIns="180000" tIns="108000" rIns="180000" bIns="108000"/>
          <a:lstStyle>
            <a:lvl1pPr marL="0" indent="0">
              <a:buNone/>
              <a:defRPr>
                <a:solidFill>
                  <a:schemeClr val="accent4"/>
                </a:solidFill>
              </a:defRPr>
            </a:lvl1pPr>
            <a:lvl2pPr marL="335756" indent="-171450">
              <a:defRPr/>
            </a:lvl2pPr>
            <a:lvl3pPr marL="671513" indent="-171450">
              <a:defRPr/>
            </a:lvl3pPr>
            <a:lvl4pPr marL="1007269" indent="-171450">
              <a:defRPr/>
            </a:lvl4pPr>
            <a:lvl5pPr marL="1343025" indent="-171450">
              <a:defRPr/>
            </a:lvl5pPr>
          </a:lstStyle>
          <a:p>
            <a:pPr lvl="0"/>
            <a:r>
              <a:rPr lang="en-US" noProof="0" dirty="0"/>
              <a:t>Write your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BA13D50F-2265-4988-A9EA-215EE115081D}"/>
              </a:ext>
            </a:extLst>
          </p:cNvPr>
          <p:cNvSpPr>
            <a:spLocks noGrp="1"/>
          </p:cNvSpPr>
          <p:nvPr>
            <p:ph type="dt" sz="half" idx="10"/>
          </p:nvPr>
        </p:nvSpPr>
        <p:spPr/>
        <p:txBody>
          <a:bodyPr/>
          <a:lstStyle/>
          <a:p>
            <a:fld id="{136ED73F-FFC7-42D2-9524-AC553A2697B0}" type="datetime1">
              <a:rPr lang="en-US" noProof="0" smtClean="0"/>
              <a:t>7/22/2022</a:t>
            </a:fld>
            <a:endParaRPr lang="en-US" noProof="0" dirty="0"/>
          </a:p>
        </p:txBody>
      </p:sp>
      <p:sp>
        <p:nvSpPr>
          <p:cNvPr id="5" name="Footer Placeholder 4">
            <a:extLst>
              <a:ext uri="{FF2B5EF4-FFF2-40B4-BE49-F238E27FC236}">
                <a16:creationId xmlns:a16="http://schemas.microsoft.com/office/drawing/2014/main" id="{1218CDE1-24B2-46AC-82B8-EA59AC8EBB2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5116EF0-0CFA-44A4-A20B-92F2FA772E6E}"/>
              </a:ext>
            </a:extLst>
          </p:cNvPr>
          <p:cNvSpPr>
            <a:spLocks noGrp="1"/>
          </p:cNvSpPr>
          <p:nvPr>
            <p:ph type="sldNum" sz="quarter" idx="12"/>
          </p:nvPr>
        </p:nvSpPr>
        <p:spPr/>
        <p:txBody>
          <a:bodyPr/>
          <a:lstStyle/>
          <a:p>
            <a:fld id="{D57F1E4F-1CFF-5643-939E-02111984F565}" type="slidenum">
              <a:rPr lang="en-US" noProof="0" smtClean="0"/>
              <a:pPr/>
              <a:t>‹#›</a:t>
            </a:fld>
            <a:endParaRPr lang="en-US" noProof="0" dirty="0"/>
          </a:p>
        </p:txBody>
      </p:sp>
      <p:sp>
        <p:nvSpPr>
          <p:cNvPr id="7" name="Tytuł 6">
            <a:extLst>
              <a:ext uri="{FF2B5EF4-FFF2-40B4-BE49-F238E27FC236}">
                <a16:creationId xmlns:a16="http://schemas.microsoft.com/office/drawing/2014/main" id="{B3284616-FAE3-45AB-8A39-47861F1F53D9}"/>
              </a:ext>
            </a:extLst>
          </p:cNvPr>
          <p:cNvSpPr>
            <a:spLocks noGrp="1"/>
          </p:cNvSpPr>
          <p:nvPr>
            <p:ph type="title" hasCustomPrompt="1"/>
          </p:nvPr>
        </p:nvSpPr>
        <p:spPr/>
        <p:txBody>
          <a:bodyPr/>
          <a:lstStyle>
            <a:lvl1pPr>
              <a:defRPr/>
            </a:lvl1pPr>
          </a:lstStyle>
          <a:p>
            <a:r>
              <a:rPr lang="en-US" noProof="0"/>
              <a:t>Write title here</a:t>
            </a:r>
          </a:p>
        </p:txBody>
      </p:sp>
    </p:spTree>
    <p:extLst>
      <p:ext uri="{BB962C8B-B14F-4D97-AF65-F5344CB8AC3E}">
        <p14:creationId xmlns:p14="http://schemas.microsoft.com/office/powerpoint/2010/main" val="3796310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F9451E-7A5A-40E5-845B-46EB32ADBD1E}"/>
              </a:ext>
            </a:extLst>
          </p:cNvPr>
          <p:cNvSpPr>
            <a:spLocks noGrp="1"/>
          </p:cNvSpPr>
          <p:nvPr>
            <p:ph type="title" hasCustomPrompt="1"/>
          </p:nvPr>
        </p:nvSpPr>
        <p:spPr/>
        <p:txBody>
          <a:bodyPr/>
          <a:lstStyle>
            <a:lvl1pPr>
              <a:defRPr/>
            </a:lvl1pPr>
          </a:lstStyle>
          <a:p>
            <a:r>
              <a:rPr lang="en-US" noProof="0"/>
              <a:t>Write title here</a:t>
            </a:r>
          </a:p>
        </p:txBody>
      </p:sp>
      <p:sp>
        <p:nvSpPr>
          <p:cNvPr id="3" name="Symbol zastępczy zawartości 2">
            <a:extLst>
              <a:ext uri="{FF2B5EF4-FFF2-40B4-BE49-F238E27FC236}">
                <a16:creationId xmlns:a16="http://schemas.microsoft.com/office/drawing/2014/main" id="{53D7FE1F-3A6C-4A90-8374-5A9240EC73E4}"/>
              </a:ext>
            </a:extLst>
          </p:cNvPr>
          <p:cNvSpPr>
            <a:spLocks noGrp="1"/>
          </p:cNvSpPr>
          <p:nvPr>
            <p:ph sz="half" idx="1" hasCustomPrompt="1"/>
          </p:nvPr>
        </p:nvSpPr>
        <p:spPr>
          <a:xfrm>
            <a:off x="628650" y="1340768"/>
            <a:ext cx="3886200" cy="4968552"/>
          </a:xfrm>
        </p:spPr>
        <p:txBody>
          <a:bodyPr/>
          <a:lstStyle>
            <a:lvl1pPr>
              <a:defRPr/>
            </a:lvl1pPr>
            <a:lvl2pPr>
              <a:defRPr/>
            </a:lvl2pPr>
            <a:lvl3pPr>
              <a:defRPr/>
            </a:lvl3pPr>
            <a:lvl4pPr>
              <a:defRPr/>
            </a:lvl4pPr>
            <a:lvl5pPr>
              <a:defRPr/>
            </a:lvl5pPr>
          </a:lstStyle>
          <a:p>
            <a:pPr lvl="0"/>
            <a:r>
              <a:rPr lang="en-US" noProof="0"/>
              <a:t>Write your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ymbol zastępczy zawartości 3">
            <a:extLst>
              <a:ext uri="{FF2B5EF4-FFF2-40B4-BE49-F238E27FC236}">
                <a16:creationId xmlns:a16="http://schemas.microsoft.com/office/drawing/2014/main" id="{4581F8AE-70D5-464D-A5BE-ACFB8E5DE7C6}"/>
              </a:ext>
            </a:extLst>
          </p:cNvPr>
          <p:cNvSpPr>
            <a:spLocks noGrp="1"/>
          </p:cNvSpPr>
          <p:nvPr>
            <p:ph sz="half" idx="2" hasCustomPrompt="1"/>
          </p:nvPr>
        </p:nvSpPr>
        <p:spPr>
          <a:xfrm>
            <a:off x="4629150" y="1340768"/>
            <a:ext cx="3886200" cy="4968552"/>
          </a:xfrm>
        </p:spPr>
        <p:txBody>
          <a:bodyPr/>
          <a:lstStyle>
            <a:lvl1pPr>
              <a:defRPr/>
            </a:lvl1pPr>
            <a:lvl2pPr>
              <a:defRPr/>
            </a:lvl2pPr>
            <a:lvl3pPr>
              <a:defRPr/>
            </a:lvl3pPr>
            <a:lvl4pPr>
              <a:defRPr/>
            </a:lvl4pPr>
            <a:lvl5pPr>
              <a:defRPr/>
            </a:lvl5pPr>
          </a:lstStyle>
          <a:p>
            <a:pPr lvl="0"/>
            <a:r>
              <a:rPr lang="en-US" noProof="0"/>
              <a:t>Write your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Symbol zastępczy daty 4">
            <a:extLst>
              <a:ext uri="{FF2B5EF4-FFF2-40B4-BE49-F238E27FC236}">
                <a16:creationId xmlns:a16="http://schemas.microsoft.com/office/drawing/2014/main" id="{EB4C253D-F093-445B-831E-F859004483FF}"/>
              </a:ext>
            </a:extLst>
          </p:cNvPr>
          <p:cNvSpPr>
            <a:spLocks noGrp="1"/>
          </p:cNvSpPr>
          <p:nvPr>
            <p:ph type="dt" sz="half" idx="10"/>
          </p:nvPr>
        </p:nvSpPr>
        <p:spPr/>
        <p:txBody>
          <a:bodyPr/>
          <a:lstStyle/>
          <a:p>
            <a:fld id="{B9F7F7C4-715E-4B3B-80BC-90E2B0646DC2}" type="datetime1">
              <a:rPr lang="en-US" noProof="0" smtClean="0"/>
              <a:t>7/22/2022</a:t>
            </a:fld>
            <a:endParaRPr lang="en-US" noProof="0" dirty="0"/>
          </a:p>
        </p:txBody>
      </p:sp>
      <p:sp>
        <p:nvSpPr>
          <p:cNvPr id="6" name="Symbol zastępczy stopki 5">
            <a:extLst>
              <a:ext uri="{FF2B5EF4-FFF2-40B4-BE49-F238E27FC236}">
                <a16:creationId xmlns:a16="http://schemas.microsoft.com/office/drawing/2014/main" id="{8EE34FFE-0F03-4D00-8DB3-08CBEA358519}"/>
              </a:ext>
            </a:extLst>
          </p:cNvPr>
          <p:cNvSpPr>
            <a:spLocks noGrp="1"/>
          </p:cNvSpPr>
          <p:nvPr>
            <p:ph type="ftr" sz="quarter" idx="11"/>
          </p:nvPr>
        </p:nvSpPr>
        <p:spPr/>
        <p:txBody>
          <a:bodyPr/>
          <a:lstStyle/>
          <a:p>
            <a:endParaRPr lang="en-US" noProof="0" dirty="0"/>
          </a:p>
        </p:txBody>
      </p:sp>
      <p:sp>
        <p:nvSpPr>
          <p:cNvPr id="7" name="Symbol zastępczy numeru slajdu 6">
            <a:extLst>
              <a:ext uri="{FF2B5EF4-FFF2-40B4-BE49-F238E27FC236}">
                <a16:creationId xmlns:a16="http://schemas.microsoft.com/office/drawing/2014/main" id="{BA41EDE8-BBB1-4F88-ADD5-7A00E301BDD2}"/>
              </a:ext>
            </a:extLst>
          </p:cNvPr>
          <p:cNvSpPr>
            <a:spLocks noGrp="1"/>
          </p:cNvSpPr>
          <p:nvPr>
            <p:ph type="sldNum" sz="quarter" idx="12"/>
          </p:nvPr>
        </p:nvSpPr>
        <p:spPr/>
        <p:txBody>
          <a:bodyPr/>
          <a:lstStyle/>
          <a:p>
            <a:fld id="{88555F45-05E1-4AB6-A090-051B6D14F12A}" type="slidenum">
              <a:rPr lang="en-US" noProof="0" smtClean="0"/>
              <a:pPr/>
              <a:t>‹#›</a:t>
            </a:fld>
            <a:endParaRPr lang="en-US" noProof="0" dirty="0"/>
          </a:p>
        </p:txBody>
      </p:sp>
    </p:spTree>
    <p:extLst>
      <p:ext uri="{BB962C8B-B14F-4D97-AF65-F5344CB8AC3E}">
        <p14:creationId xmlns:p14="http://schemas.microsoft.com/office/powerpoint/2010/main" val="3092747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Two column comparison">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CE3ED3-490B-4FAC-966D-550B7E1D61CB}"/>
              </a:ext>
            </a:extLst>
          </p:cNvPr>
          <p:cNvSpPr>
            <a:spLocks noGrp="1"/>
          </p:cNvSpPr>
          <p:nvPr>
            <p:ph type="title" hasCustomPrompt="1"/>
          </p:nvPr>
        </p:nvSpPr>
        <p:spPr>
          <a:xfrm>
            <a:off x="629841" y="188642"/>
            <a:ext cx="7886700" cy="975141"/>
          </a:xfrm>
        </p:spPr>
        <p:txBody>
          <a:bodyPr/>
          <a:lstStyle>
            <a:lvl1pPr>
              <a:defRPr/>
            </a:lvl1pPr>
          </a:lstStyle>
          <a:p>
            <a:r>
              <a:rPr lang="en-US" noProof="0" dirty="0"/>
              <a:t>Write title here</a:t>
            </a:r>
            <a:endParaRPr lang="en-US" dirty="0"/>
          </a:p>
        </p:txBody>
      </p:sp>
      <p:sp>
        <p:nvSpPr>
          <p:cNvPr id="3" name="Symbol zastępczy tekstu 2">
            <a:extLst>
              <a:ext uri="{FF2B5EF4-FFF2-40B4-BE49-F238E27FC236}">
                <a16:creationId xmlns:a16="http://schemas.microsoft.com/office/drawing/2014/main" id="{65AF5FA9-3F68-4064-940B-B47C56A7208F}"/>
              </a:ext>
            </a:extLst>
          </p:cNvPr>
          <p:cNvSpPr>
            <a:spLocks noGrp="1"/>
          </p:cNvSpPr>
          <p:nvPr>
            <p:ph type="body" idx="1" hasCustomPrompt="1"/>
          </p:nvPr>
        </p:nvSpPr>
        <p:spPr>
          <a:xfrm>
            <a:off x="629842" y="1196752"/>
            <a:ext cx="3868340" cy="823912"/>
          </a:xfrm>
        </p:spPr>
        <p:txBody>
          <a:bodyPr anchor="b">
            <a:normAutofit/>
          </a:bodyPr>
          <a:lstStyle>
            <a:lvl1pPr marL="0" indent="0">
              <a:buNone/>
              <a:defRPr sz="21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Write header here</a:t>
            </a:r>
            <a:endParaRPr lang="en-US" dirty="0"/>
          </a:p>
        </p:txBody>
      </p:sp>
      <p:sp>
        <p:nvSpPr>
          <p:cNvPr id="4" name="Symbol zastępczy zawartości 3">
            <a:extLst>
              <a:ext uri="{FF2B5EF4-FFF2-40B4-BE49-F238E27FC236}">
                <a16:creationId xmlns:a16="http://schemas.microsoft.com/office/drawing/2014/main" id="{40DDA250-75B8-4845-8086-41269BE07F98}"/>
              </a:ext>
            </a:extLst>
          </p:cNvPr>
          <p:cNvSpPr>
            <a:spLocks noGrp="1"/>
          </p:cNvSpPr>
          <p:nvPr>
            <p:ph sz="half" idx="2" hasCustomPrompt="1"/>
          </p:nvPr>
        </p:nvSpPr>
        <p:spPr>
          <a:xfrm>
            <a:off x="629842" y="2060848"/>
            <a:ext cx="3868340" cy="4248472"/>
          </a:xfrm>
        </p:spPr>
        <p:txBody>
          <a:bodyPr/>
          <a:lstStyle>
            <a:lvl1pPr>
              <a:defRPr/>
            </a:lvl1pPr>
            <a:lvl2pPr>
              <a:defRPr/>
            </a:lvl2pPr>
            <a:lvl3pPr>
              <a:defRPr/>
            </a:lvl3pPr>
            <a:lvl4pPr>
              <a:defRPr/>
            </a:lvl4pPr>
            <a:lvl5pPr>
              <a:defRPr/>
            </a:lvl5pPr>
          </a:lstStyle>
          <a:p>
            <a:pPr lvl="0"/>
            <a:r>
              <a:rPr lang="en-US" noProof="0" dirty="0"/>
              <a:t>Write your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ymbol zastępczy tekstu 4">
            <a:extLst>
              <a:ext uri="{FF2B5EF4-FFF2-40B4-BE49-F238E27FC236}">
                <a16:creationId xmlns:a16="http://schemas.microsoft.com/office/drawing/2014/main" id="{A5435D5A-4FD4-4D3B-81E1-CDC081DD751C}"/>
              </a:ext>
            </a:extLst>
          </p:cNvPr>
          <p:cNvSpPr>
            <a:spLocks noGrp="1"/>
          </p:cNvSpPr>
          <p:nvPr>
            <p:ph type="body" sz="quarter" idx="3" hasCustomPrompt="1"/>
          </p:nvPr>
        </p:nvSpPr>
        <p:spPr>
          <a:xfrm>
            <a:off x="4629150" y="1196752"/>
            <a:ext cx="3887391" cy="823912"/>
          </a:xfrm>
        </p:spPr>
        <p:txBody>
          <a:bodyPr anchor="b">
            <a:normAutofit/>
          </a:bodyPr>
          <a:lstStyle>
            <a:lvl1pPr marL="0" indent="0">
              <a:buNone/>
              <a:defRPr sz="21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Write header here</a:t>
            </a:r>
            <a:endParaRPr lang="en-US" dirty="0"/>
          </a:p>
        </p:txBody>
      </p:sp>
      <p:sp>
        <p:nvSpPr>
          <p:cNvPr id="6" name="Symbol zastępczy zawartości 5">
            <a:extLst>
              <a:ext uri="{FF2B5EF4-FFF2-40B4-BE49-F238E27FC236}">
                <a16:creationId xmlns:a16="http://schemas.microsoft.com/office/drawing/2014/main" id="{F4E6B14F-36B5-4488-8B8C-59A4694C39E3}"/>
              </a:ext>
            </a:extLst>
          </p:cNvPr>
          <p:cNvSpPr>
            <a:spLocks noGrp="1"/>
          </p:cNvSpPr>
          <p:nvPr>
            <p:ph sz="quarter" idx="4" hasCustomPrompt="1"/>
          </p:nvPr>
        </p:nvSpPr>
        <p:spPr>
          <a:xfrm>
            <a:off x="4629150" y="2060848"/>
            <a:ext cx="3887391" cy="4248472"/>
          </a:xfrm>
        </p:spPr>
        <p:txBody>
          <a:bodyPr/>
          <a:lstStyle>
            <a:lvl1pPr>
              <a:defRPr/>
            </a:lvl1pPr>
            <a:lvl2pPr>
              <a:defRPr/>
            </a:lvl2pPr>
            <a:lvl3pPr>
              <a:defRPr/>
            </a:lvl3pPr>
            <a:lvl4pPr>
              <a:defRPr/>
            </a:lvl4pPr>
            <a:lvl5pPr>
              <a:defRPr/>
            </a:lvl5pPr>
          </a:lstStyle>
          <a:p>
            <a:pPr lvl="0"/>
            <a:r>
              <a:rPr lang="en-US" noProof="0" dirty="0"/>
              <a:t>Write your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ymbol zastępczy daty 6">
            <a:extLst>
              <a:ext uri="{FF2B5EF4-FFF2-40B4-BE49-F238E27FC236}">
                <a16:creationId xmlns:a16="http://schemas.microsoft.com/office/drawing/2014/main" id="{1D552FE1-311D-423E-B735-CE863504C457}"/>
              </a:ext>
            </a:extLst>
          </p:cNvPr>
          <p:cNvSpPr>
            <a:spLocks noGrp="1"/>
          </p:cNvSpPr>
          <p:nvPr>
            <p:ph type="dt" sz="half" idx="10"/>
          </p:nvPr>
        </p:nvSpPr>
        <p:spPr/>
        <p:txBody>
          <a:bodyPr/>
          <a:lstStyle/>
          <a:p>
            <a:fld id="{0AE9BF4A-7622-4CE4-ADE8-DB80028DFC13}" type="datetime1">
              <a:rPr lang="en-US" smtClean="0"/>
              <a:t>7/22/2022</a:t>
            </a:fld>
            <a:endParaRPr lang="en-US" dirty="0"/>
          </a:p>
        </p:txBody>
      </p:sp>
      <p:sp>
        <p:nvSpPr>
          <p:cNvPr id="8" name="Symbol zastępczy stopki 7">
            <a:extLst>
              <a:ext uri="{FF2B5EF4-FFF2-40B4-BE49-F238E27FC236}">
                <a16:creationId xmlns:a16="http://schemas.microsoft.com/office/drawing/2014/main" id="{F4054BCD-A08B-4953-A5C7-7F23CEEC7668}"/>
              </a:ext>
            </a:extLst>
          </p:cNvPr>
          <p:cNvSpPr>
            <a:spLocks noGrp="1"/>
          </p:cNvSpPr>
          <p:nvPr>
            <p:ph type="ftr" sz="quarter" idx="11"/>
          </p:nvPr>
        </p:nvSpPr>
        <p:spPr/>
        <p:txBody>
          <a:bodyPr/>
          <a:lstStyle/>
          <a:p>
            <a:endParaRPr lang="en-US" dirty="0"/>
          </a:p>
        </p:txBody>
      </p:sp>
      <p:sp>
        <p:nvSpPr>
          <p:cNvPr id="9" name="Symbol zastępczy numeru slajdu 8">
            <a:extLst>
              <a:ext uri="{FF2B5EF4-FFF2-40B4-BE49-F238E27FC236}">
                <a16:creationId xmlns:a16="http://schemas.microsoft.com/office/drawing/2014/main" id="{44168BDA-48AB-40E2-A2F4-F24BFB2389A8}"/>
              </a:ext>
            </a:extLst>
          </p:cNvPr>
          <p:cNvSpPr>
            <a:spLocks noGrp="1"/>
          </p:cNvSpPr>
          <p:nvPr>
            <p:ph type="sldNum" sz="quarter" idx="12"/>
          </p:nvPr>
        </p:nvSpPr>
        <p:spPr/>
        <p:txBody>
          <a:bodyPr/>
          <a:lstStyle/>
          <a:p>
            <a:fld id="{88555F45-05E1-4AB6-A090-051B6D14F12A}" type="slidenum">
              <a:rPr lang="en-US" smtClean="0"/>
              <a:pPr/>
              <a:t>‹#›</a:t>
            </a:fld>
            <a:endParaRPr lang="en-US" dirty="0"/>
          </a:p>
        </p:txBody>
      </p:sp>
    </p:spTree>
    <p:extLst>
      <p:ext uri="{BB962C8B-B14F-4D97-AF65-F5344CB8AC3E}">
        <p14:creationId xmlns:p14="http://schemas.microsoft.com/office/powerpoint/2010/main" val="691871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7463DD-1237-4FA8-B195-CBD238876E63}"/>
              </a:ext>
            </a:extLst>
          </p:cNvPr>
          <p:cNvSpPr>
            <a:spLocks noGrp="1"/>
          </p:cNvSpPr>
          <p:nvPr>
            <p:ph type="title" hasCustomPrompt="1"/>
          </p:nvPr>
        </p:nvSpPr>
        <p:spPr/>
        <p:txBody>
          <a:bodyPr/>
          <a:lstStyle>
            <a:lvl1pPr>
              <a:defRPr/>
            </a:lvl1pPr>
          </a:lstStyle>
          <a:p>
            <a:r>
              <a:rPr lang="en-US" noProof="0" dirty="0"/>
              <a:t>Write title here</a:t>
            </a:r>
            <a:endParaRPr lang="en-US" dirty="0"/>
          </a:p>
        </p:txBody>
      </p:sp>
      <p:sp>
        <p:nvSpPr>
          <p:cNvPr id="3" name="Symbol zastępczy daty 2">
            <a:extLst>
              <a:ext uri="{FF2B5EF4-FFF2-40B4-BE49-F238E27FC236}">
                <a16:creationId xmlns:a16="http://schemas.microsoft.com/office/drawing/2014/main" id="{0E58D595-E919-4DC5-B7BC-954C39A678F7}"/>
              </a:ext>
            </a:extLst>
          </p:cNvPr>
          <p:cNvSpPr>
            <a:spLocks noGrp="1"/>
          </p:cNvSpPr>
          <p:nvPr>
            <p:ph type="dt" sz="half" idx="10"/>
          </p:nvPr>
        </p:nvSpPr>
        <p:spPr/>
        <p:txBody>
          <a:bodyPr/>
          <a:lstStyle/>
          <a:p>
            <a:fld id="{AF841A08-3295-46F3-B846-787186529420}" type="datetime1">
              <a:rPr lang="en-US" smtClean="0"/>
              <a:t>7/22/2022</a:t>
            </a:fld>
            <a:endParaRPr lang="en-US" dirty="0"/>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p:ph type="sldNum" sz="quarter" idx="12"/>
          </p:nvPr>
        </p:nvSpPr>
        <p:spPr/>
        <p:txBody>
          <a:bodyPr/>
          <a:lstStyle/>
          <a:p>
            <a:fld id="{88555F45-05E1-4AB6-A090-051B6D14F12A}" type="slidenum">
              <a:rPr lang="en-US" smtClean="0"/>
              <a:pPr/>
              <a:t>‹#›</a:t>
            </a:fld>
            <a:endParaRPr lang="en-US" dirty="0"/>
          </a:p>
        </p:txBody>
      </p:sp>
    </p:spTree>
    <p:extLst>
      <p:ext uri="{BB962C8B-B14F-4D97-AF65-F5344CB8AC3E}">
        <p14:creationId xmlns:p14="http://schemas.microsoft.com/office/powerpoint/2010/main" val="151526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5262876"/>
            <a:ext cx="6408712" cy="1595124"/>
          </a:xfrm>
          <a:prstGeom prst="rect">
            <a:avLst/>
          </a:prstGeom>
        </p:spPr>
      </p:pic>
      <p:cxnSp>
        <p:nvCxnSpPr>
          <p:cNvPr id="9" name="Straight Connector 8"/>
          <p:cNvCxnSpPr/>
          <p:nvPr userDrawn="1"/>
        </p:nvCxnSpPr>
        <p:spPr>
          <a:xfrm>
            <a:off x="0" y="5157192"/>
            <a:ext cx="9144000" cy="0"/>
          </a:xfrm>
          <a:prstGeom prst="line">
            <a:avLst/>
          </a:prstGeom>
          <a:ln w="25400">
            <a:solidFill>
              <a:srgbClr val="00AF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03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outs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7463DD-1237-4FA8-B195-CBD238876E63}"/>
              </a:ext>
            </a:extLst>
          </p:cNvPr>
          <p:cNvSpPr>
            <a:spLocks noGrp="1"/>
          </p:cNvSpPr>
          <p:nvPr>
            <p:ph type="title" hasCustomPrompt="1"/>
          </p:nvPr>
        </p:nvSpPr>
        <p:spPr>
          <a:xfrm>
            <a:off x="467917" y="-769236"/>
            <a:ext cx="8210267" cy="683968"/>
          </a:xfrm>
        </p:spPr>
        <p:txBody>
          <a:bodyPr/>
          <a:lstStyle>
            <a:lvl1pPr>
              <a:defRPr/>
            </a:lvl1pPr>
          </a:lstStyle>
          <a:p>
            <a:r>
              <a:rPr lang="en-US" noProof="0" dirty="0"/>
              <a:t>Write title here</a:t>
            </a:r>
            <a:endParaRPr lang="en-US" dirty="0"/>
          </a:p>
        </p:txBody>
      </p:sp>
      <p:sp>
        <p:nvSpPr>
          <p:cNvPr id="3" name="Symbol zastępczy daty 2">
            <a:extLst>
              <a:ext uri="{FF2B5EF4-FFF2-40B4-BE49-F238E27FC236}">
                <a16:creationId xmlns:a16="http://schemas.microsoft.com/office/drawing/2014/main" id="{0E58D595-E919-4DC5-B7BC-954C39A678F7}"/>
              </a:ext>
            </a:extLst>
          </p:cNvPr>
          <p:cNvSpPr>
            <a:spLocks noGrp="1"/>
          </p:cNvSpPr>
          <p:nvPr>
            <p:ph type="dt" sz="half" idx="10"/>
          </p:nvPr>
        </p:nvSpPr>
        <p:spPr/>
        <p:txBody>
          <a:bodyPr/>
          <a:lstStyle/>
          <a:p>
            <a:fld id="{67197880-3C33-46C6-8A60-2F015045FC49}" type="datetime1">
              <a:rPr lang="en-US" smtClean="0"/>
              <a:t>7/22/2022</a:t>
            </a:fld>
            <a:endParaRPr lang="en-US" dirty="0"/>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p:ph type="sldNum" sz="quarter" idx="12"/>
          </p:nvPr>
        </p:nvSpPr>
        <p:spPr/>
        <p:txBody>
          <a:bodyPr/>
          <a:lstStyle/>
          <a:p>
            <a:fld id="{88555F45-05E1-4AB6-A090-051B6D14F12A}" type="slidenum">
              <a:rPr lang="en-US" smtClean="0"/>
              <a:pPr/>
              <a:t>‹#›</a:t>
            </a:fld>
            <a:endParaRPr lang="en-US" dirty="0"/>
          </a:p>
        </p:txBody>
      </p:sp>
    </p:spTree>
    <p:extLst>
      <p:ext uri="{BB962C8B-B14F-4D97-AF65-F5344CB8AC3E}">
        <p14:creationId xmlns:p14="http://schemas.microsoft.com/office/powerpoint/2010/main" val="2650788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2_Title only">
    <p:bg>
      <p:bgPr>
        <a:solidFill>
          <a:schemeClr val="tx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E2ACCF3-4023-4A83-8CBF-A577CB2015B7}"/>
              </a:ext>
            </a:extLst>
          </p:cNvPr>
          <p:cNvGrpSpPr/>
          <p:nvPr userDrawn="1"/>
        </p:nvGrpSpPr>
        <p:grpSpPr>
          <a:xfrm>
            <a:off x="0" y="1"/>
            <a:ext cx="9124280" cy="6857955"/>
            <a:chOff x="0" y="0"/>
            <a:chExt cx="9150795" cy="6857955"/>
          </a:xfrm>
        </p:grpSpPr>
        <p:sp>
          <p:nvSpPr>
            <p:cNvPr id="56" name="Rectangle 55">
              <a:extLst>
                <a:ext uri="{FF2B5EF4-FFF2-40B4-BE49-F238E27FC236}">
                  <a16:creationId xmlns:a16="http://schemas.microsoft.com/office/drawing/2014/main" id="{14134AE5-1FE8-4AFE-A1DF-37597D49D603}"/>
                </a:ext>
              </a:extLst>
            </p:cNvPr>
            <p:cNvSpPr/>
            <p:nvPr userDrawn="1"/>
          </p:nvSpPr>
          <p:spPr>
            <a:xfrm>
              <a:off x="0" y="0"/>
              <a:ext cx="9150795" cy="6857955"/>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57" name="Prostokąt 10">
              <a:extLst>
                <a:ext uri="{FF2B5EF4-FFF2-40B4-BE49-F238E27FC236}">
                  <a16:creationId xmlns:a16="http://schemas.microsoft.com/office/drawing/2014/main" id="{1F41AD17-CC94-4816-A3A9-B90A1975E86D}"/>
                </a:ext>
              </a:extLst>
            </p:cNvPr>
            <p:cNvSpPr/>
            <p:nvPr userDrawn="1"/>
          </p:nvSpPr>
          <p:spPr>
            <a:xfrm>
              <a:off x="0" y="0"/>
              <a:ext cx="915079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solidFill>
                  <a:prstClr val="white"/>
                </a:solidFill>
              </a:endParaRPr>
            </a:p>
          </p:txBody>
        </p:sp>
      </p:grpSp>
      <p:sp>
        <p:nvSpPr>
          <p:cNvPr id="2" name="Tytuł 1">
            <a:extLst>
              <a:ext uri="{FF2B5EF4-FFF2-40B4-BE49-F238E27FC236}">
                <a16:creationId xmlns:a16="http://schemas.microsoft.com/office/drawing/2014/main" id="{577463DD-1237-4FA8-B195-CBD238876E63}"/>
              </a:ext>
            </a:extLst>
          </p:cNvPr>
          <p:cNvSpPr>
            <a:spLocks noGrp="1"/>
          </p:cNvSpPr>
          <p:nvPr userDrawn="1">
            <p:ph type="title" hasCustomPrompt="1"/>
          </p:nvPr>
        </p:nvSpPr>
        <p:spPr/>
        <p:txBody>
          <a:bodyPr/>
          <a:lstStyle>
            <a:lvl1pPr>
              <a:defRPr>
                <a:solidFill>
                  <a:schemeClr val="bg1"/>
                </a:solidFill>
              </a:defRPr>
            </a:lvl1pPr>
          </a:lstStyle>
          <a:p>
            <a:r>
              <a:rPr lang="en-US" noProof="0" dirty="0"/>
              <a:t>Write title here</a:t>
            </a:r>
            <a:endParaRPr lang="en-US" dirty="0"/>
          </a:p>
        </p:txBody>
      </p:sp>
      <p:sp>
        <p:nvSpPr>
          <p:cNvPr id="3" name="Symbol zastępczy daty 2">
            <a:extLst>
              <a:ext uri="{FF2B5EF4-FFF2-40B4-BE49-F238E27FC236}">
                <a16:creationId xmlns:a16="http://schemas.microsoft.com/office/drawing/2014/main" id="{0E58D595-E919-4DC5-B7BC-954C39A678F7}"/>
              </a:ext>
            </a:extLst>
          </p:cNvPr>
          <p:cNvSpPr>
            <a:spLocks noGrp="1"/>
          </p:cNvSpPr>
          <p:nvPr userDrawn="1">
            <p:ph type="dt" sz="half" idx="10"/>
          </p:nvPr>
        </p:nvSpPr>
        <p:spPr/>
        <p:txBody>
          <a:bodyPr/>
          <a:lstStyle/>
          <a:p>
            <a:fld id="{7FC649B8-E52A-4294-82A2-8C28796F4652}" type="datetime1">
              <a:rPr lang="en-US" smtClean="0"/>
              <a:t>7/22/2022</a:t>
            </a:fld>
            <a:endParaRPr lang="en-US" dirty="0"/>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userDrawn="1">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userDrawn="1">
            <p:ph type="sldNum" sz="quarter" idx="12"/>
          </p:nvPr>
        </p:nvSpPr>
        <p:spPr/>
        <p:txBody>
          <a:bodyPr/>
          <a:lstStyle/>
          <a:p>
            <a:fld id="{88555F45-05E1-4AB6-A090-051B6D14F12A}" type="slidenum">
              <a:rPr lang="en-US" smtClean="0"/>
              <a:pPr/>
              <a:t>‹#›</a:t>
            </a:fld>
            <a:endParaRPr lang="en-US" dirty="0"/>
          </a:p>
        </p:txBody>
      </p:sp>
    </p:spTree>
    <p:extLst>
      <p:ext uri="{BB962C8B-B14F-4D97-AF65-F5344CB8AC3E}">
        <p14:creationId xmlns:p14="http://schemas.microsoft.com/office/powerpoint/2010/main" val="342057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5101476"/>
            <a:ext cx="7057164" cy="1756524"/>
          </a:xfrm>
          <a:prstGeom prst="rect">
            <a:avLst/>
          </a:prstGeom>
        </p:spPr>
      </p:pic>
      <p:cxnSp>
        <p:nvCxnSpPr>
          <p:cNvPr id="9" name="Straight Connector 8"/>
          <p:cNvCxnSpPr/>
          <p:nvPr userDrawn="1"/>
        </p:nvCxnSpPr>
        <p:spPr>
          <a:xfrm>
            <a:off x="0" y="5013176"/>
            <a:ext cx="9144000" cy="0"/>
          </a:xfrm>
          <a:prstGeom prst="line">
            <a:avLst/>
          </a:prstGeom>
          <a:ln w="25400">
            <a:solidFill>
              <a:srgbClr val="00AF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07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E49186-EE70-48EA-9BB4-D214CF6C16EF}"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8245D-2A71-4FA6-9A7E-BBCBC15250F2}" type="slidenum">
              <a:rPr lang="en-GB" smtClean="0"/>
              <a:t>‹#›</a:t>
            </a:fld>
            <a:endParaRPr lang="en-GB"/>
          </a:p>
        </p:txBody>
      </p:sp>
    </p:spTree>
    <p:extLst>
      <p:ext uri="{BB962C8B-B14F-4D97-AF65-F5344CB8AC3E}">
        <p14:creationId xmlns:p14="http://schemas.microsoft.com/office/powerpoint/2010/main" val="82302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49186-EE70-48EA-9BB4-D214CF6C16EF}"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8245D-2A71-4FA6-9A7E-BBCBC15250F2}" type="slidenum">
              <a:rPr lang="en-GB" smtClean="0"/>
              <a:t>‹#›</a:t>
            </a:fld>
            <a:endParaRPr lang="en-GB"/>
          </a:p>
        </p:txBody>
      </p:sp>
    </p:spTree>
    <p:extLst>
      <p:ext uri="{BB962C8B-B14F-4D97-AF65-F5344CB8AC3E}">
        <p14:creationId xmlns:p14="http://schemas.microsoft.com/office/powerpoint/2010/main" val="269954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E49186-EE70-48EA-9BB4-D214CF6C16EF}"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68245D-2A71-4FA6-9A7E-BBCBC15250F2}" type="slidenum">
              <a:rPr lang="en-GB" smtClean="0"/>
              <a:t>‹#›</a:t>
            </a:fld>
            <a:endParaRPr lang="en-GB"/>
          </a:p>
        </p:txBody>
      </p:sp>
    </p:spTree>
    <p:extLst>
      <p:ext uri="{BB962C8B-B14F-4D97-AF65-F5344CB8AC3E}">
        <p14:creationId xmlns:p14="http://schemas.microsoft.com/office/powerpoint/2010/main" val="155056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E49186-EE70-48EA-9BB4-D214CF6C16EF}" type="datetimeFigureOut">
              <a:rPr lang="en-GB" smtClean="0"/>
              <a:t>20/07/2022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68245D-2A71-4FA6-9A7E-BBCBC15250F2}" type="slidenum">
              <a:rPr lang="en-GB" smtClean="0"/>
              <a:t>‹#›</a:t>
            </a:fld>
            <a:endParaRPr lang="en-GB"/>
          </a:p>
        </p:txBody>
      </p:sp>
    </p:spTree>
    <p:extLst>
      <p:ext uri="{BB962C8B-B14F-4D97-AF65-F5344CB8AC3E}">
        <p14:creationId xmlns:p14="http://schemas.microsoft.com/office/powerpoint/2010/main" val="423828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E49186-EE70-48EA-9BB4-D214CF6C16EF}"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68245D-2A71-4FA6-9A7E-BBCBC15250F2}" type="slidenum">
              <a:rPr lang="en-GB" smtClean="0"/>
              <a:t>‹#›</a:t>
            </a:fld>
            <a:endParaRPr lang="en-GB"/>
          </a:p>
        </p:txBody>
      </p:sp>
    </p:spTree>
    <p:extLst>
      <p:ext uri="{BB962C8B-B14F-4D97-AF65-F5344CB8AC3E}">
        <p14:creationId xmlns:p14="http://schemas.microsoft.com/office/powerpoint/2010/main" val="108229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49186-EE70-48EA-9BB4-D214CF6C16EF}" type="datetimeFigureOut">
              <a:rPr lang="en-GB" smtClean="0"/>
              <a:t>20/07/2022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68245D-2A71-4FA6-9A7E-BBCBC15250F2}" type="slidenum">
              <a:rPr lang="en-GB" smtClean="0"/>
              <a:t>‹#›</a:t>
            </a:fld>
            <a:endParaRPr lang="en-GB"/>
          </a:p>
        </p:txBody>
      </p:sp>
    </p:spTree>
    <p:extLst>
      <p:ext uri="{BB962C8B-B14F-4D97-AF65-F5344CB8AC3E}">
        <p14:creationId xmlns:p14="http://schemas.microsoft.com/office/powerpoint/2010/main" val="27671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49186-EE70-48EA-9BB4-D214CF6C16EF}" type="datetimeFigureOut">
              <a:rPr lang="en-GB" smtClean="0"/>
              <a:t>20/07/2022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8245D-2A71-4FA6-9A7E-BBCBC15250F2}" type="slidenum">
              <a:rPr lang="en-GB" smtClean="0"/>
              <a:t>‹#›</a:t>
            </a:fld>
            <a:endParaRPr lang="en-GB"/>
          </a:p>
        </p:txBody>
      </p:sp>
    </p:spTree>
    <p:extLst>
      <p:ext uri="{BB962C8B-B14F-4D97-AF65-F5344CB8AC3E}">
        <p14:creationId xmlns:p14="http://schemas.microsoft.com/office/powerpoint/2010/main" val="399607699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866149-D9DB-4110-BE38-E3F6E4BC5B5D}"/>
              </a:ext>
            </a:extLst>
          </p:cNvPr>
          <p:cNvSpPr>
            <a:spLocks noGrp="1"/>
          </p:cNvSpPr>
          <p:nvPr>
            <p:ph type="title"/>
          </p:nvPr>
        </p:nvSpPr>
        <p:spPr>
          <a:xfrm>
            <a:off x="467917" y="0"/>
            <a:ext cx="8210267" cy="972000"/>
          </a:xfrm>
          <a:prstGeom prst="rect">
            <a:avLst/>
          </a:prstGeom>
        </p:spPr>
        <p:txBody>
          <a:bodyPr vert="horz" lIns="0" tIns="45720" rIns="91440" bIns="45720" rtlCol="0" anchor="ctr">
            <a:normAutofit/>
          </a:bodyPr>
          <a:lstStyle/>
          <a:p>
            <a:r>
              <a:rPr lang="en-US" noProof="0" dirty="0"/>
              <a:t>Write title here</a:t>
            </a:r>
          </a:p>
        </p:txBody>
      </p:sp>
      <p:sp>
        <p:nvSpPr>
          <p:cNvPr id="3" name="Text Placeholder 2">
            <a:extLst>
              <a:ext uri="{FF2B5EF4-FFF2-40B4-BE49-F238E27FC236}">
                <a16:creationId xmlns:a16="http://schemas.microsoft.com/office/drawing/2014/main" id="{6FA543A4-A38A-42F0-B552-F0A92F184B88}"/>
              </a:ext>
            </a:extLst>
          </p:cNvPr>
          <p:cNvSpPr>
            <a:spLocks noGrp="1"/>
          </p:cNvSpPr>
          <p:nvPr>
            <p:ph type="body" idx="1"/>
          </p:nvPr>
        </p:nvSpPr>
        <p:spPr>
          <a:xfrm>
            <a:off x="467916" y="1124745"/>
            <a:ext cx="8208169" cy="5184575"/>
          </a:xfrm>
          <a:prstGeom prst="rect">
            <a:avLst/>
          </a:prstGeom>
        </p:spPr>
        <p:txBody>
          <a:bodyPr vert="horz" lIns="0" tIns="45720" rIns="9144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639E0776-F1A8-4911-A447-3C456A482531}"/>
              </a:ext>
            </a:extLst>
          </p:cNvPr>
          <p:cNvSpPr>
            <a:spLocks noGrp="1"/>
          </p:cNvSpPr>
          <p:nvPr>
            <p:ph type="dt" sz="half" idx="2"/>
          </p:nvPr>
        </p:nvSpPr>
        <p:spPr>
          <a:xfrm>
            <a:off x="7270300" y="6446007"/>
            <a:ext cx="811002" cy="365125"/>
          </a:xfrm>
          <a:prstGeom prst="rect">
            <a:avLst/>
          </a:prstGeom>
        </p:spPr>
        <p:txBody>
          <a:bodyPr vert="horz" lIns="91440" tIns="45720" rIns="91440" bIns="45720" rtlCol="0" anchor="ctr"/>
          <a:lstStyle>
            <a:lvl1pPr algn="l">
              <a:defRPr sz="1050">
                <a:solidFill>
                  <a:schemeClr val="tx1">
                    <a:tint val="75000"/>
                  </a:schemeClr>
                </a:solidFill>
              </a:defRPr>
            </a:lvl1pPr>
          </a:lstStyle>
          <a:p>
            <a:fld id="{355E654C-FB81-48A0-9E98-02273583F8F4}" type="datetime1">
              <a:rPr lang="en-US" noProof="0" smtClean="0"/>
              <a:t>7/22/2022</a:t>
            </a:fld>
            <a:endParaRPr lang="en-US" noProof="0" dirty="0"/>
          </a:p>
        </p:txBody>
      </p:sp>
      <p:sp>
        <p:nvSpPr>
          <p:cNvPr id="5" name="Footer Placeholder 4">
            <a:extLst>
              <a:ext uri="{FF2B5EF4-FFF2-40B4-BE49-F238E27FC236}">
                <a16:creationId xmlns:a16="http://schemas.microsoft.com/office/drawing/2014/main" id="{2A605E99-3851-4853-A693-D2F34F1D76E8}"/>
              </a:ext>
            </a:extLst>
          </p:cNvPr>
          <p:cNvSpPr>
            <a:spLocks noGrp="1"/>
          </p:cNvSpPr>
          <p:nvPr>
            <p:ph type="ftr" sz="quarter" idx="3"/>
          </p:nvPr>
        </p:nvSpPr>
        <p:spPr>
          <a:xfrm>
            <a:off x="2519772" y="6445302"/>
            <a:ext cx="4714333" cy="382218"/>
          </a:xfrm>
          <a:prstGeom prst="rect">
            <a:avLst/>
          </a:prstGeom>
        </p:spPr>
        <p:txBody>
          <a:bodyPr vert="horz" lIns="91440" tIns="45720" rIns="91440" bIns="45720" rtlCol="0" anchor="ctr"/>
          <a:lstStyle>
            <a:lvl1pPr algn="ctr">
              <a:defRPr sz="105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3FA70682-E008-4E8D-9CC5-59A9D1A18522}"/>
              </a:ext>
            </a:extLst>
          </p:cNvPr>
          <p:cNvSpPr>
            <a:spLocks noGrp="1"/>
          </p:cNvSpPr>
          <p:nvPr>
            <p:ph type="sldNum" sz="quarter" idx="4"/>
          </p:nvPr>
        </p:nvSpPr>
        <p:spPr>
          <a:xfrm>
            <a:off x="8097832" y="6446007"/>
            <a:ext cx="576254"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02111984F565}" type="slidenum">
              <a:rPr lang="en-US" noProof="0" smtClean="0"/>
              <a:pPr/>
              <a:t>‹#›</a:t>
            </a:fld>
            <a:endParaRPr lang="en-US" noProof="0" dirty="0"/>
          </a:p>
        </p:txBody>
      </p:sp>
      <p:grpSp>
        <p:nvGrpSpPr>
          <p:cNvPr id="40" name="Grupa 39"/>
          <p:cNvGrpSpPr/>
          <p:nvPr userDrawn="1"/>
        </p:nvGrpSpPr>
        <p:grpSpPr>
          <a:xfrm>
            <a:off x="0" y="2321"/>
            <a:ext cx="90896" cy="972000"/>
            <a:chOff x="672539" y="397517"/>
            <a:chExt cx="121194" cy="972000"/>
          </a:xfrm>
          <a:solidFill>
            <a:schemeClr val="accent4"/>
          </a:solidFill>
        </p:grpSpPr>
        <p:sp>
          <p:nvSpPr>
            <p:cNvPr id="41" name="Prostokąt 40"/>
            <p:cNvSpPr/>
            <p:nvPr/>
          </p:nvSpPr>
          <p:spPr>
            <a:xfrm>
              <a:off x="672539" y="397517"/>
              <a:ext cx="540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sz="1350" dirty="0"/>
            </a:p>
          </p:txBody>
        </p:sp>
        <p:sp>
          <p:nvSpPr>
            <p:cNvPr id="42" name="Trójkąt równoramienny 41"/>
            <p:cNvSpPr/>
            <p:nvPr/>
          </p:nvSpPr>
          <p:spPr>
            <a:xfrm rot="5400000">
              <a:off x="596882" y="834256"/>
              <a:ext cx="295180" cy="9852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sz="1350" dirty="0"/>
            </a:p>
          </p:txBody>
        </p:sp>
      </p:grpSp>
      <p:sp>
        <p:nvSpPr>
          <p:cNvPr id="48" name="Prostokąt 47"/>
          <p:cNvSpPr/>
          <p:nvPr/>
        </p:nvSpPr>
        <p:spPr>
          <a:xfrm flipH="1">
            <a:off x="9114011" y="6372000"/>
            <a:ext cx="40500" cy="4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l-PL" sz="1350" dirty="0"/>
          </a:p>
        </p:txBody>
      </p:sp>
    </p:spTree>
    <p:extLst>
      <p:ext uri="{BB962C8B-B14F-4D97-AF65-F5344CB8AC3E}">
        <p14:creationId xmlns:p14="http://schemas.microsoft.com/office/powerpoint/2010/main" val="260056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355600" indent="-355600" algn="l" defTabSz="914400" rtl="0" eaLnBrk="1" latinLnBrk="0" hangingPunct="1">
        <a:lnSpc>
          <a:spcPct val="100000"/>
        </a:lnSpc>
        <a:spcBef>
          <a:spcPts val="1000"/>
        </a:spcBef>
        <a:buClr>
          <a:schemeClr val="accent4"/>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4"/>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376" userDrawn="1">
          <p15:clr>
            <a:srgbClr val="F26B43"/>
          </p15:clr>
        </p15:guide>
        <p15:guide id="2" orient="horz" pos="1139" userDrawn="1">
          <p15:clr>
            <a:srgbClr val="F26B43"/>
          </p15:clr>
        </p15:guide>
        <p15:guide id="3" orient="horz" pos="3894" userDrawn="1">
          <p15:clr>
            <a:srgbClr val="F26B43"/>
          </p15:clr>
        </p15:guide>
        <p15:guide id="4" pos="3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628800"/>
            <a:ext cx="6729984" cy="2279904"/>
          </a:xfrm>
          <a:prstGeom prst="rect">
            <a:avLst/>
          </a:prstGeom>
        </p:spPr>
      </p:pic>
    </p:spTree>
    <p:extLst>
      <p:ext uri="{BB962C8B-B14F-4D97-AF65-F5344CB8AC3E}">
        <p14:creationId xmlns:p14="http://schemas.microsoft.com/office/powerpoint/2010/main" val="2712762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0525"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949280"/>
            <a:ext cx="2448272" cy="82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2126" y="830110"/>
            <a:ext cx="8376557" cy="1292662"/>
          </a:xfrm>
          <a:prstGeom prst="rect">
            <a:avLst/>
          </a:prstGeom>
          <a:noFill/>
        </p:spPr>
        <p:txBody>
          <a:bodyPr wrap="square" rtlCol="0">
            <a:spAutoFit/>
          </a:bodyPr>
          <a:lstStyle/>
          <a:p>
            <a:r>
              <a:rPr lang="en-GB" b="1" dirty="0">
                <a:solidFill>
                  <a:prstClr val="black"/>
                </a:solidFill>
                <a:latin typeface="Kabrio Book" panose="02000505040000020004" pitchFamily="2" charset="0"/>
              </a:rPr>
              <a:t>“This is the best decision I ever made.  Helping people and giving back to the community is something everyone should do.  For me it made me the person I am today.  More responsible, confident and caring.”</a:t>
            </a:r>
          </a:p>
          <a:p>
            <a:endParaRPr lang="en-GB" sz="2400" b="1" dirty="0">
              <a:solidFill>
                <a:prstClr val="black"/>
              </a:solidFill>
              <a:latin typeface="Arial"/>
            </a:endParaRPr>
          </a:p>
        </p:txBody>
      </p:sp>
      <p:sp>
        <p:nvSpPr>
          <p:cNvPr id="6" name="TextBox 5"/>
          <p:cNvSpPr txBox="1"/>
          <p:nvPr/>
        </p:nvSpPr>
        <p:spPr>
          <a:xfrm>
            <a:off x="592126" y="1926953"/>
            <a:ext cx="4384218" cy="2308324"/>
          </a:xfrm>
          <a:prstGeom prst="rect">
            <a:avLst/>
          </a:prstGeom>
          <a:noFill/>
        </p:spPr>
        <p:txBody>
          <a:bodyPr wrap="square" rtlCol="0">
            <a:spAutoFit/>
          </a:bodyPr>
          <a:lstStyle/>
          <a:p>
            <a:r>
              <a:rPr lang="en-GB" b="1" dirty="0">
                <a:solidFill>
                  <a:srgbClr val="0957C3"/>
                </a:solidFill>
                <a:latin typeface="Kabrio Book" panose="02000505040000020004" pitchFamily="2" charset="0"/>
              </a:rPr>
              <a:t>“I love being part of the Friends of Moorfield's volunteering team. It means the world to me to be able to help patients and staff alike.  Also, I have loved speaking to and reassuring so many patients during the pandemic. Moorfields is a wonderful hospital, and it is an honour to be a small part of it.”</a:t>
            </a:r>
            <a:endParaRPr lang="en-GB" dirty="0">
              <a:solidFill>
                <a:prstClr val="black"/>
              </a:solidFill>
              <a:latin typeface="Arial"/>
            </a:endParaRPr>
          </a:p>
        </p:txBody>
      </p:sp>
      <p:sp>
        <p:nvSpPr>
          <p:cNvPr id="7" name="TextBox 6"/>
          <p:cNvSpPr txBox="1"/>
          <p:nvPr/>
        </p:nvSpPr>
        <p:spPr>
          <a:xfrm>
            <a:off x="530624" y="4547744"/>
            <a:ext cx="8289848" cy="1200329"/>
          </a:xfrm>
          <a:prstGeom prst="rect">
            <a:avLst/>
          </a:prstGeom>
          <a:noFill/>
        </p:spPr>
        <p:txBody>
          <a:bodyPr wrap="square" rtlCol="0">
            <a:spAutoFit/>
          </a:bodyPr>
          <a:lstStyle/>
          <a:p>
            <a:r>
              <a:rPr lang="en-GB" b="1" dirty="0">
                <a:solidFill>
                  <a:srgbClr val="E35205"/>
                </a:solidFill>
                <a:latin typeface="Kabrio Book" panose="02000505040000020004" pitchFamily="2" charset="0"/>
              </a:rPr>
              <a:t>““I love my voluntary role at Moorfields Potters Bar. It is a small and friendly unit and the patients and staff are always so grateful which in itself is very rewarding. It is interesting to chat to so many different people and I always come away very happy in the knowledge that I have spent a fulfilling few hours as a volunteer.”</a:t>
            </a:r>
            <a:endParaRPr lang="en-GB" dirty="0">
              <a:solidFill>
                <a:prstClr val="black"/>
              </a:solidFill>
              <a:latin typeface="Arial"/>
            </a:endParaRPr>
          </a:p>
        </p:txBody>
      </p:sp>
      <p:sp>
        <p:nvSpPr>
          <p:cNvPr id="8" name="TextBox 7"/>
          <p:cNvSpPr txBox="1"/>
          <p:nvPr/>
        </p:nvSpPr>
        <p:spPr>
          <a:xfrm>
            <a:off x="5136665" y="1860584"/>
            <a:ext cx="3861709" cy="2585323"/>
          </a:xfrm>
          <a:prstGeom prst="rect">
            <a:avLst/>
          </a:prstGeom>
          <a:noFill/>
        </p:spPr>
        <p:txBody>
          <a:bodyPr wrap="square" rtlCol="0">
            <a:spAutoFit/>
          </a:bodyPr>
          <a:lstStyle/>
          <a:p>
            <a:r>
              <a:rPr lang="en-GB" b="1" dirty="0">
                <a:solidFill>
                  <a:srgbClr val="00965E"/>
                </a:solidFill>
                <a:latin typeface="Kabrio Book" panose="02000505040000020004" pitchFamily="2" charset="0"/>
              </a:rPr>
              <a:t>“It is so rewarding to be able to help patients who feel anxious about coming to hospital, whether it is help them find their clinic, or hold their hand in an operation. I remember how alone and anxious I felt, so being able to support someone makes the world a little smaller and happier.”</a:t>
            </a:r>
          </a:p>
        </p:txBody>
      </p:sp>
      <p:sp>
        <p:nvSpPr>
          <p:cNvPr id="9" name="Title 8"/>
          <p:cNvSpPr txBox="1">
            <a:spLocks/>
          </p:cNvSpPr>
          <p:nvPr/>
        </p:nvSpPr>
        <p:spPr>
          <a:xfrm>
            <a:off x="530624" y="319598"/>
            <a:ext cx="8069262" cy="401638"/>
          </a:xfrm>
          <a:prstGeom prst="rect">
            <a:avLst/>
          </a:prstGeom>
        </p:spPr>
        <p:txBody>
          <a:bodyPr vert="horz" lIns="0" tIns="0" rIns="0" bIns="0" rtlCol="0" anchor="b" anchorCtr="0">
            <a:noAutofit/>
          </a:bodyPr>
          <a:lstStyle>
            <a:lvl1pPr algn="l" defTabSz="914400" rtl="0" eaLnBrk="1" latinLnBrk="0" hangingPunct="1">
              <a:spcBef>
                <a:spcPct val="0"/>
              </a:spcBef>
              <a:buNone/>
              <a:defRPr sz="2600" b="1" kern="1200">
                <a:solidFill>
                  <a:schemeClr val="accent4"/>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dirty="0">
                <a:solidFill>
                  <a:srgbClr val="00965E"/>
                </a:solidFill>
                <a:latin typeface="Kabrio Book" panose="02000505040000020004" pitchFamily="2" charset="0"/>
              </a:rPr>
              <a:t>What the volunteers say:</a:t>
            </a:r>
            <a:endParaRPr kumimoji="0" lang="en-GB" sz="3600" b="1" i="0" u="none" strike="noStrike" kern="1200" cap="none" spc="0" normalizeH="0" baseline="0" noProof="0" dirty="0">
              <a:ln>
                <a:noFill/>
              </a:ln>
              <a:solidFill>
                <a:srgbClr val="00965E"/>
              </a:solidFill>
              <a:effectLst/>
              <a:uLnTx/>
              <a:uFillTx/>
              <a:latin typeface="Kabrio Book" panose="02000505040000020004" pitchFamily="2" charset="0"/>
            </a:endParaRPr>
          </a:p>
        </p:txBody>
      </p:sp>
    </p:spTree>
    <p:extLst>
      <p:ext uri="{BB962C8B-B14F-4D97-AF65-F5344CB8AC3E}">
        <p14:creationId xmlns:p14="http://schemas.microsoft.com/office/powerpoint/2010/main" val="222922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BB20AE-3D12-EA8E-2B48-EDD35531A7CE}"/>
              </a:ext>
            </a:extLst>
          </p:cNvPr>
          <p:cNvPicPr>
            <a:picLocks noChangeAspect="1"/>
          </p:cNvPicPr>
          <p:nvPr/>
        </p:nvPicPr>
        <p:blipFill>
          <a:blip r:embed="rId2"/>
          <a:stretch>
            <a:fillRect/>
          </a:stretch>
        </p:blipFill>
        <p:spPr>
          <a:xfrm>
            <a:off x="-180528" y="260648"/>
            <a:ext cx="9144000" cy="5655570"/>
          </a:xfrm>
          <a:prstGeom prst="rect">
            <a:avLst/>
          </a:prstGeom>
        </p:spPr>
      </p:pic>
    </p:spTree>
    <p:extLst>
      <p:ext uri="{BB962C8B-B14F-4D97-AF65-F5344CB8AC3E}">
        <p14:creationId xmlns:p14="http://schemas.microsoft.com/office/powerpoint/2010/main" val="399294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1184" y="4869160"/>
            <a:ext cx="3561632" cy="1206567"/>
          </a:xfrm>
          <a:prstGeom prst="rect">
            <a:avLst/>
          </a:prstGeom>
        </p:spPr>
      </p:pic>
    </p:spTree>
    <p:extLst>
      <p:ext uri="{BB962C8B-B14F-4D97-AF65-F5344CB8AC3E}">
        <p14:creationId xmlns:p14="http://schemas.microsoft.com/office/powerpoint/2010/main" val="327700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48880"/>
            <a:ext cx="9144000" cy="1261884"/>
          </a:xfrm>
          <a:prstGeom prst="rect">
            <a:avLst/>
          </a:prstGeom>
          <a:noFill/>
        </p:spPr>
        <p:txBody>
          <a:bodyPr wrap="square" rtlCol="0">
            <a:spAutoFit/>
          </a:bodyPr>
          <a:lstStyle/>
          <a:p>
            <a:pPr algn="ctr"/>
            <a:r>
              <a:rPr lang="en-GB" sz="4400" b="1" dirty="0">
                <a:solidFill>
                  <a:srgbClr val="00965E"/>
                </a:solidFill>
                <a:latin typeface="Kabrio Book" panose="02000505040000020004" pitchFamily="2" charset="0"/>
              </a:rPr>
              <a:t>Volunteers at Moorfields</a:t>
            </a:r>
            <a:endParaRPr lang="en-GB" sz="3200" b="1" dirty="0">
              <a:solidFill>
                <a:srgbClr val="00965E"/>
              </a:solidFill>
              <a:latin typeface="Kabrio Book" panose="02000505040000020004" pitchFamily="2" charset="0"/>
            </a:endParaRPr>
          </a:p>
          <a:p>
            <a:pPr algn="ctr"/>
            <a:r>
              <a:rPr lang="en-GB" sz="3200" b="1" dirty="0">
                <a:latin typeface="Kabrio Book" panose="02000505040000020004" pitchFamily="2" charset="0"/>
              </a:rPr>
              <a:t>Angela Smith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3717032"/>
            <a:ext cx="3653024" cy="1237528"/>
          </a:xfrm>
          <a:prstGeom prst="rect">
            <a:avLst/>
          </a:prstGeom>
        </p:spPr>
      </p:pic>
    </p:spTree>
    <p:extLst>
      <p:ext uri="{BB962C8B-B14F-4D97-AF65-F5344CB8AC3E}">
        <p14:creationId xmlns:p14="http://schemas.microsoft.com/office/powerpoint/2010/main" val="412066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0525"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949280"/>
            <a:ext cx="2448272" cy="82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collage of people in a room&#10;&#10;Description automatically generated with low confidence">
            <a:extLst>
              <a:ext uri="{FF2B5EF4-FFF2-40B4-BE49-F238E27FC236}">
                <a16:creationId xmlns:a16="http://schemas.microsoft.com/office/drawing/2014/main" id="{28E2DAF8-E42D-E4AD-7E2E-B53DCE5EE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08847"/>
            <a:ext cx="7680960" cy="2505456"/>
          </a:xfrm>
          <a:prstGeom prst="rect">
            <a:avLst/>
          </a:prstGeom>
        </p:spPr>
      </p:pic>
      <p:sp>
        <p:nvSpPr>
          <p:cNvPr id="5" name="TextBox 4">
            <a:extLst>
              <a:ext uri="{FF2B5EF4-FFF2-40B4-BE49-F238E27FC236}">
                <a16:creationId xmlns:a16="http://schemas.microsoft.com/office/drawing/2014/main" id="{736341D5-B7B8-1001-629D-FE55F6466D09}"/>
              </a:ext>
            </a:extLst>
          </p:cNvPr>
          <p:cNvSpPr txBox="1"/>
          <p:nvPr/>
        </p:nvSpPr>
        <p:spPr>
          <a:xfrm>
            <a:off x="899592" y="3092963"/>
            <a:ext cx="7680960" cy="2677656"/>
          </a:xfrm>
          <a:prstGeom prst="rect">
            <a:avLst/>
          </a:prstGeom>
          <a:noFill/>
        </p:spPr>
        <p:txBody>
          <a:bodyPr wrap="square" rtlCol="0">
            <a:spAutoFit/>
          </a:bodyPr>
          <a:lstStyle/>
          <a:p>
            <a:r>
              <a:rPr lang="en-GB" sz="2800" dirty="0">
                <a:latin typeface="Kabrio Book" panose="02000505040000020004" pitchFamily="2" charset="0"/>
              </a:rPr>
              <a:t>Volunteers returned to City Road from July 2020 to help Moorfields with it’s response to the pandemic.</a:t>
            </a:r>
          </a:p>
          <a:p>
            <a:endParaRPr lang="en-GB" sz="2800" dirty="0">
              <a:latin typeface="Kabrio Book" panose="02000505040000020004" pitchFamily="2" charset="0"/>
            </a:endParaRPr>
          </a:p>
          <a:p>
            <a:r>
              <a:rPr lang="en-GB" sz="2800" dirty="0">
                <a:latin typeface="Kabrio Book" panose="02000505040000020004" pitchFamily="2" charset="0"/>
              </a:rPr>
              <a:t>More recently volunteers have returned to the network sites.</a:t>
            </a:r>
          </a:p>
        </p:txBody>
      </p:sp>
    </p:spTree>
    <p:extLst>
      <p:ext uri="{BB962C8B-B14F-4D97-AF65-F5344CB8AC3E}">
        <p14:creationId xmlns:p14="http://schemas.microsoft.com/office/powerpoint/2010/main" val="230426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475" y="0"/>
            <a:ext cx="390525"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829730"/>
            <a:ext cx="2361828" cy="79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DD71768-9D23-9A89-DABB-CE068281C4AE}"/>
              </a:ext>
            </a:extLst>
          </p:cNvPr>
          <p:cNvSpPr txBox="1"/>
          <p:nvPr/>
        </p:nvSpPr>
        <p:spPr>
          <a:xfrm>
            <a:off x="755576" y="836712"/>
            <a:ext cx="7344816"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Kabrio Book" panose="02000505040000020004" pitchFamily="2" charset="0"/>
              </a:rPr>
              <a:t>Queue Management</a:t>
            </a:r>
          </a:p>
          <a:p>
            <a:pPr marL="285750" indent="-285750">
              <a:buFont typeface="Arial" panose="020B0604020202020204" pitchFamily="34" charset="0"/>
              <a:buChar char="•"/>
            </a:pPr>
            <a:r>
              <a:rPr lang="en-GB" sz="2400" dirty="0">
                <a:latin typeface="Kabrio Book" panose="02000505040000020004" pitchFamily="2" charset="0"/>
              </a:rPr>
              <a:t>Meeting and Greeting</a:t>
            </a:r>
          </a:p>
          <a:p>
            <a:pPr marL="285750" indent="-285750">
              <a:buFont typeface="Arial" panose="020B0604020202020204" pitchFamily="34" charset="0"/>
              <a:buChar char="•"/>
            </a:pPr>
            <a:r>
              <a:rPr lang="en-GB" sz="2400" dirty="0">
                <a:latin typeface="Kabrio Book" panose="02000505040000020004" pitchFamily="2" charset="0"/>
              </a:rPr>
              <a:t>Wayfinding</a:t>
            </a:r>
          </a:p>
          <a:p>
            <a:pPr marL="285750" indent="-285750">
              <a:buFont typeface="Arial" panose="020B0604020202020204" pitchFamily="34" charset="0"/>
              <a:buChar char="•"/>
            </a:pPr>
            <a:r>
              <a:rPr lang="en-GB" sz="2400" dirty="0">
                <a:latin typeface="Kabrio Book" panose="02000505040000020004" pitchFamily="2" charset="0"/>
              </a:rPr>
              <a:t>Clinic Support</a:t>
            </a:r>
          </a:p>
          <a:p>
            <a:pPr marL="285750" indent="-285750">
              <a:buFont typeface="Arial" panose="020B0604020202020204" pitchFamily="34" charset="0"/>
              <a:buChar char="•"/>
            </a:pPr>
            <a:r>
              <a:rPr lang="en-GB" sz="2400" dirty="0">
                <a:latin typeface="Kabrio Book" panose="02000505040000020004" pitchFamily="2" charset="0"/>
              </a:rPr>
              <a:t>Wards and Theatres</a:t>
            </a:r>
          </a:p>
          <a:p>
            <a:pPr marL="285750" indent="-285750">
              <a:buFont typeface="Arial" panose="020B0604020202020204" pitchFamily="34" charset="0"/>
              <a:buChar char="•"/>
            </a:pPr>
            <a:r>
              <a:rPr lang="en-GB" sz="2400" dirty="0">
                <a:latin typeface="Kabrio Book" panose="02000505040000020004" pitchFamily="2" charset="0"/>
              </a:rPr>
              <a:t>Pharmacy</a:t>
            </a:r>
          </a:p>
          <a:p>
            <a:pPr marL="285750" indent="-285750">
              <a:buFont typeface="Arial" panose="020B0604020202020204" pitchFamily="34" charset="0"/>
              <a:buChar char="•"/>
            </a:pPr>
            <a:r>
              <a:rPr lang="en-GB" sz="2400" dirty="0">
                <a:latin typeface="Kabrio Book" panose="02000505040000020004" pitchFamily="2" charset="0"/>
              </a:rPr>
              <a:t>A&amp;E Admin</a:t>
            </a:r>
          </a:p>
          <a:p>
            <a:pPr marL="285750" indent="-285750">
              <a:buFont typeface="Arial" panose="020B0604020202020204" pitchFamily="34" charset="0"/>
              <a:buChar char="•"/>
            </a:pPr>
            <a:r>
              <a:rPr lang="en-GB" sz="2400" dirty="0">
                <a:latin typeface="Kabrio Book" panose="02000505040000020004" pitchFamily="2" charset="0"/>
              </a:rPr>
              <a:t>Supporting Digital Inclusion</a:t>
            </a:r>
          </a:p>
          <a:p>
            <a:pPr marL="285750" indent="-285750">
              <a:buFont typeface="Arial" panose="020B0604020202020204" pitchFamily="34" charset="0"/>
              <a:buChar char="•"/>
            </a:pPr>
            <a:r>
              <a:rPr lang="en-GB" sz="2400" dirty="0">
                <a:latin typeface="Kabrio Book" panose="02000505040000020004" pitchFamily="2" charset="0"/>
              </a:rPr>
              <a:t>Health Information Hub</a:t>
            </a:r>
          </a:p>
          <a:p>
            <a:pPr marL="285750" indent="-285750">
              <a:buFont typeface="Arial" panose="020B0604020202020204" pitchFamily="34" charset="0"/>
              <a:buChar char="•"/>
            </a:pPr>
            <a:r>
              <a:rPr lang="en-GB" sz="2400" dirty="0">
                <a:latin typeface="Kabrio Book" panose="02000505040000020004" pitchFamily="2" charset="0"/>
              </a:rPr>
              <a:t>Chaperone Service</a:t>
            </a:r>
          </a:p>
          <a:p>
            <a:pPr marL="285750" indent="-285750">
              <a:buFont typeface="Arial" panose="020B0604020202020204" pitchFamily="34" charset="0"/>
              <a:buChar char="•"/>
            </a:pPr>
            <a:r>
              <a:rPr lang="en-GB" sz="2400" dirty="0">
                <a:latin typeface="Kabrio Book" panose="02000505040000020004" pitchFamily="2" charset="0"/>
              </a:rPr>
              <a:t>Peer to Peer Support</a:t>
            </a:r>
          </a:p>
          <a:p>
            <a:pPr marL="285750" indent="-285750">
              <a:buFont typeface="Arial" panose="020B0604020202020204" pitchFamily="34" charset="0"/>
              <a:buChar char="•"/>
            </a:pPr>
            <a:r>
              <a:rPr lang="en-GB" sz="2400" dirty="0">
                <a:latin typeface="Kabrio Book" panose="02000505040000020004" pitchFamily="2" charset="0"/>
              </a:rPr>
              <a:t>The Friends Shop</a:t>
            </a:r>
          </a:p>
          <a:p>
            <a:pPr marL="285750" indent="-285750">
              <a:buFont typeface="Arial" panose="020B0604020202020204" pitchFamily="34" charset="0"/>
              <a:buChar char="•"/>
            </a:pPr>
            <a:endParaRPr lang="en-GB" sz="2400" dirty="0">
              <a:latin typeface="Kabrio Book" panose="02000505040000020004" pitchFamily="2" charset="0"/>
            </a:endParaRPr>
          </a:p>
        </p:txBody>
      </p:sp>
      <p:sp>
        <p:nvSpPr>
          <p:cNvPr id="8" name="Title 8">
            <a:extLst>
              <a:ext uri="{FF2B5EF4-FFF2-40B4-BE49-F238E27FC236}">
                <a16:creationId xmlns:a16="http://schemas.microsoft.com/office/drawing/2014/main" id="{FD5DE87E-EEAE-6964-6256-D70849054197}"/>
              </a:ext>
            </a:extLst>
          </p:cNvPr>
          <p:cNvSpPr txBox="1">
            <a:spLocks/>
          </p:cNvSpPr>
          <p:nvPr/>
        </p:nvSpPr>
        <p:spPr>
          <a:xfrm>
            <a:off x="530624" y="319598"/>
            <a:ext cx="8069262" cy="401638"/>
          </a:xfrm>
          <a:prstGeom prst="rect">
            <a:avLst/>
          </a:prstGeom>
        </p:spPr>
        <p:txBody>
          <a:bodyPr vert="horz" lIns="0" tIns="0" rIns="0" bIns="0" rtlCol="0" anchor="b" anchorCtr="0">
            <a:noAutofit/>
          </a:bodyPr>
          <a:lstStyle>
            <a:lvl1pPr algn="l" defTabSz="914400" rtl="0" eaLnBrk="1" latinLnBrk="0" hangingPunct="1">
              <a:spcBef>
                <a:spcPct val="0"/>
              </a:spcBef>
              <a:buNone/>
              <a:defRPr sz="2600" b="1" kern="1200">
                <a:solidFill>
                  <a:schemeClr val="accent4"/>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dirty="0">
                <a:solidFill>
                  <a:srgbClr val="00965E"/>
                </a:solidFill>
                <a:latin typeface="Kabrio Book" panose="02000505040000020004" pitchFamily="2" charset="0"/>
              </a:rPr>
              <a:t>Current Volunteer Roles:</a:t>
            </a:r>
            <a:endParaRPr kumimoji="0" lang="en-GB" sz="3600" b="1" i="0" u="none" strike="noStrike" kern="1200" cap="none" spc="0" normalizeH="0" baseline="0" noProof="0" dirty="0">
              <a:ln>
                <a:noFill/>
              </a:ln>
              <a:solidFill>
                <a:srgbClr val="00965E"/>
              </a:solidFill>
              <a:effectLst/>
              <a:uLnTx/>
              <a:uFillTx/>
              <a:latin typeface="Kabrio Book" panose="02000505040000020004" pitchFamily="2" charset="0"/>
            </a:endParaRPr>
          </a:p>
        </p:txBody>
      </p:sp>
    </p:spTree>
    <p:extLst>
      <p:ext uri="{BB962C8B-B14F-4D97-AF65-F5344CB8AC3E}">
        <p14:creationId xmlns:p14="http://schemas.microsoft.com/office/powerpoint/2010/main" val="88380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0525"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949280"/>
            <a:ext cx="2448272" cy="82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iagram&#10;&#10;Description automatically generated">
            <a:extLst>
              <a:ext uri="{FF2B5EF4-FFF2-40B4-BE49-F238E27FC236}">
                <a16:creationId xmlns:a16="http://schemas.microsoft.com/office/drawing/2014/main" id="{D4E2BCDD-5159-3590-5D71-391D0E7187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69" y="1321604"/>
            <a:ext cx="8707699" cy="4896544"/>
          </a:xfrm>
          <a:prstGeom prst="rect">
            <a:avLst/>
          </a:prstGeom>
        </p:spPr>
      </p:pic>
      <p:sp>
        <p:nvSpPr>
          <p:cNvPr id="6" name="TextBox 5">
            <a:extLst>
              <a:ext uri="{FF2B5EF4-FFF2-40B4-BE49-F238E27FC236}">
                <a16:creationId xmlns:a16="http://schemas.microsoft.com/office/drawing/2014/main" id="{177B9FC0-D710-599B-1337-33EDA621D481}"/>
              </a:ext>
            </a:extLst>
          </p:cNvPr>
          <p:cNvSpPr txBox="1"/>
          <p:nvPr/>
        </p:nvSpPr>
        <p:spPr>
          <a:xfrm>
            <a:off x="467544" y="670104"/>
            <a:ext cx="7632848" cy="523220"/>
          </a:xfrm>
          <a:prstGeom prst="rect">
            <a:avLst/>
          </a:prstGeom>
          <a:noFill/>
        </p:spPr>
        <p:txBody>
          <a:bodyPr wrap="square" rtlCol="0">
            <a:spAutoFit/>
          </a:bodyPr>
          <a:lstStyle/>
          <a:p>
            <a:r>
              <a:rPr lang="en-GB" sz="2800" b="1" dirty="0">
                <a:latin typeface="Kabrio Book" panose="02000505040000020004" pitchFamily="2" charset="0"/>
              </a:rPr>
              <a:t>Theory of Change</a:t>
            </a:r>
          </a:p>
        </p:txBody>
      </p:sp>
      <p:sp>
        <p:nvSpPr>
          <p:cNvPr id="9" name="Title 8">
            <a:extLst>
              <a:ext uri="{FF2B5EF4-FFF2-40B4-BE49-F238E27FC236}">
                <a16:creationId xmlns:a16="http://schemas.microsoft.com/office/drawing/2014/main" id="{16D387E9-2233-F4C4-5756-3A54818B03A6}"/>
              </a:ext>
            </a:extLst>
          </p:cNvPr>
          <p:cNvSpPr txBox="1">
            <a:spLocks/>
          </p:cNvSpPr>
          <p:nvPr/>
        </p:nvSpPr>
        <p:spPr>
          <a:xfrm>
            <a:off x="537369" y="311107"/>
            <a:ext cx="8069262" cy="401638"/>
          </a:xfrm>
          <a:prstGeom prst="rect">
            <a:avLst/>
          </a:prstGeom>
        </p:spPr>
        <p:txBody>
          <a:bodyPr vert="horz" lIns="0" tIns="0" rIns="0" bIns="0" rtlCol="0" anchor="b" anchorCtr="0">
            <a:noAutofit/>
          </a:bodyPr>
          <a:lstStyle>
            <a:lvl1pPr algn="l" defTabSz="914400" rtl="0" eaLnBrk="1" latinLnBrk="0" hangingPunct="1">
              <a:spcBef>
                <a:spcPct val="0"/>
              </a:spcBef>
              <a:buNone/>
              <a:defRPr sz="2600" b="1" kern="1200">
                <a:solidFill>
                  <a:schemeClr val="accent4"/>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dirty="0">
                <a:solidFill>
                  <a:srgbClr val="00965E"/>
                </a:solidFill>
                <a:latin typeface="Kabrio Book" panose="02000505040000020004" pitchFamily="2" charset="0"/>
              </a:rPr>
              <a:t>Theatre and Ward Support Volunteers:</a:t>
            </a:r>
            <a:endParaRPr kumimoji="0" lang="en-GB" sz="3600" b="1" i="0" u="none" strike="noStrike" kern="1200" cap="none" spc="0" normalizeH="0" baseline="0" noProof="0" dirty="0">
              <a:ln>
                <a:noFill/>
              </a:ln>
              <a:solidFill>
                <a:srgbClr val="00965E"/>
              </a:solidFill>
              <a:effectLst/>
              <a:uLnTx/>
              <a:uFillTx/>
              <a:latin typeface="Kabrio Book" panose="02000505040000020004" pitchFamily="2" charset="0"/>
            </a:endParaRPr>
          </a:p>
        </p:txBody>
      </p:sp>
    </p:spTree>
    <p:extLst>
      <p:ext uri="{BB962C8B-B14F-4D97-AF65-F5344CB8AC3E}">
        <p14:creationId xmlns:p14="http://schemas.microsoft.com/office/powerpoint/2010/main" val="147298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475" y="0"/>
            <a:ext cx="390525"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829730"/>
            <a:ext cx="2361828" cy="79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82916CE-A274-E253-667E-3A8C2F4055D3}"/>
              </a:ext>
            </a:extLst>
          </p:cNvPr>
          <p:cNvPicPr>
            <a:picLocks noChangeAspect="1"/>
          </p:cNvPicPr>
          <p:nvPr/>
        </p:nvPicPr>
        <p:blipFill>
          <a:blip r:embed="rId4"/>
          <a:stretch>
            <a:fillRect/>
          </a:stretch>
        </p:blipFill>
        <p:spPr>
          <a:xfrm>
            <a:off x="395536" y="271505"/>
            <a:ext cx="7206097" cy="3170195"/>
          </a:xfrm>
          <a:prstGeom prst="rect">
            <a:avLst/>
          </a:prstGeom>
        </p:spPr>
      </p:pic>
      <p:pic>
        <p:nvPicPr>
          <p:cNvPr id="4" name="Picture 3">
            <a:extLst>
              <a:ext uri="{FF2B5EF4-FFF2-40B4-BE49-F238E27FC236}">
                <a16:creationId xmlns:a16="http://schemas.microsoft.com/office/drawing/2014/main" id="{38616192-3092-CE6C-6BF3-911EBC944503}"/>
              </a:ext>
            </a:extLst>
          </p:cNvPr>
          <p:cNvPicPr>
            <a:picLocks noChangeAspect="1"/>
          </p:cNvPicPr>
          <p:nvPr/>
        </p:nvPicPr>
        <p:blipFill>
          <a:blip r:embed="rId5"/>
          <a:stretch>
            <a:fillRect/>
          </a:stretch>
        </p:blipFill>
        <p:spPr>
          <a:xfrm>
            <a:off x="307136" y="3647265"/>
            <a:ext cx="7382896" cy="3243353"/>
          </a:xfrm>
          <a:prstGeom prst="rect">
            <a:avLst/>
          </a:prstGeom>
        </p:spPr>
      </p:pic>
    </p:spTree>
    <p:extLst>
      <p:ext uri="{BB962C8B-B14F-4D97-AF65-F5344CB8AC3E}">
        <p14:creationId xmlns:p14="http://schemas.microsoft.com/office/powerpoint/2010/main" val="33361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0525"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96F0470-D8B7-9159-49A4-C2F8ACEE69D8}"/>
              </a:ext>
            </a:extLst>
          </p:cNvPr>
          <p:cNvPicPr>
            <a:picLocks noChangeAspect="1"/>
          </p:cNvPicPr>
          <p:nvPr/>
        </p:nvPicPr>
        <p:blipFill>
          <a:blip r:embed="rId3"/>
          <a:stretch>
            <a:fillRect/>
          </a:stretch>
        </p:blipFill>
        <p:spPr>
          <a:xfrm>
            <a:off x="767766" y="-45244"/>
            <a:ext cx="7608467" cy="3316511"/>
          </a:xfrm>
          <a:prstGeom prst="rect">
            <a:avLst/>
          </a:prstGeom>
        </p:spPr>
      </p:pic>
      <p:sp>
        <p:nvSpPr>
          <p:cNvPr id="5" name="TextBox 4">
            <a:extLst>
              <a:ext uri="{FF2B5EF4-FFF2-40B4-BE49-F238E27FC236}">
                <a16:creationId xmlns:a16="http://schemas.microsoft.com/office/drawing/2014/main" id="{DB8223A0-2F8A-B6C3-C772-1A58056F2A7C}"/>
              </a:ext>
            </a:extLst>
          </p:cNvPr>
          <p:cNvSpPr txBox="1"/>
          <p:nvPr/>
        </p:nvSpPr>
        <p:spPr>
          <a:xfrm>
            <a:off x="1043608" y="3586734"/>
            <a:ext cx="7848872" cy="3139321"/>
          </a:xfrm>
          <a:prstGeom prst="rect">
            <a:avLst/>
          </a:prstGeom>
          <a:noFill/>
        </p:spPr>
        <p:txBody>
          <a:bodyPr wrap="square" rtlCol="0">
            <a:spAutoFit/>
          </a:bodyPr>
          <a:lstStyle/>
          <a:p>
            <a:r>
              <a:rPr lang="en-GB" sz="1800" dirty="0">
                <a:effectLst/>
                <a:latin typeface="Kabrio Book" panose="02000505040000020004" pitchFamily="2" charset="0"/>
                <a:ea typeface="Calibri" panose="020F0502020204030204" pitchFamily="34" charset="0"/>
              </a:rPr>
              <a:t>“Theatre support volunteers have been an invaluable addition to the operating theatre team bringing much valued reassurance and a friendly face for patients. The patients were noticeably more relaxed and the whole theatre team was able to really focus on their work safe in the knowledge that someone was there to help calm the patient and allay their fears without being distracted by needing to focus on the medical processes, surgery itself etc. ”</a:t>
            </a:r>
          </a:p>
          <a:p>
            <a:endParaRPr lang="en-GB" sz="1800" dirty="0">
              <a:effectLst/>
              <a:latin typeface="Kabrio Book" panose="02000505040000020004" pitchFamily="2" charset="0"/>
              <a:ea typeface="Calibri" panose="020F0502020204030204" pitchFamily="34" charset="0"/>
            </a:endParaRPr>
          </a:p>
          <a:p>
            <a:r>
              <a:rPr lang="en-GB" sz="1800" dirty="0">
                <a:effectLst/>
                <a:latin typeface="Kabrio Book" panose="02000505040000020004" pitchFamily="2" charset="0"/>
                <a:ea typeface="Calibri" panose="020F0502020204030204" pitchFamily="34" charset="0"/>
              </a:rPr>
              <a:t>Professor Gus Gazzard  </a:t>
            </a:r>
            <a:r>
              <a:rPr lang="en-GB" sz="1800" dirty="0" err="1">
                <a:effectLst/>
                <a:latin typeface="Kabrio Book" panose="02000505040000020004" pitchFamily="2" charset="0"/>
                <a:ea typeface="Calibri" panose="020F0502020204030204" pitchFamily="34" charset="0"/>
              </a:rPr>
              <a:t>MBBChir</a:t>
            </a:r>
            <a:r>
              <a:rPr lang="en-GB" sz="1800" dirty="0">
                <a:effectLst/>
                <a:latin typeface="Kabrio Book" panose="02000505040000020004" pitchFamily="2" charset="0"/>
                <a:ea typeface="Calibri" panose="020F0502020204030204" pitchFamily="34" charset="0"/>
              </a:rPr>
              <a:t> MA MD </a:t>
            </a:r>
            <a:r>
              <a:rPr lang="en-GB" sz="1800" dirty="0" err="1">
                <a:effectLst/>
                <a:latin typeface="Kabrio Book" panose="02000505040000020004" pitchFamily="2" charset="0"/>
                <a:ea typeface="Calibri" panose="020F0502020204030204" pitchFamily="34" charset="0"/>
              </a:rPr>
              <a:t>FRCOphth</a:t>
            </a:r>
            <a:endParaRPr lang="en-GB" sz="1800" dirty="0">
              <a:effectLst/>
              <a:latin typeface="Kabrio Book" panose="02000505040000020004" pitchFamily="2" charset="0"/>
              <a:ea typeface="Calibri" panose="020F0502020204030204" pitchFamily="34" charset="0"/>
            </a:endParaRPr>
          </a:p>
          <a:p>
            <a:r>
              <a:rPr lang="en-GB" sz="1800" dirty="0">
                <a:effectLst/>
                <a:latin typeface="Kabrio Book" panose="02000505040000020004" pitchFamily="2" charset="0"/>
                <a:ea typeface="Calibri" panose="020F0502020204030204" pitchFamily="34" charset="0"/>
              </a:rPr>
              <a:t>Director, Glaucoma Service, Moorfields Eye Hospital</a:t>
            </a:r>
          </a:p>
          <a:p>
            <a:endParaRPr lang="en-GB" dirty="0"/>
          </a:p>
        </p:txBody>
      </p:sp>
    </p:spTree>
    <p:extLst>
      <p:ext uri="{BB962C8B-B14F-4D97-AF65-F5344CB8AC3E}">
        <p14:creationId xmlns:p14="http://schemas.microsoft.com/office/powerpoint/2010/main" val="280051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475" y="0"/>
            <a:ext cx="390525"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829730"/>
            <a:ext cx="2361828" cy="79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739879E-8140-A60C-63F0-E1B58D19C375}"/>
              </a:ext>
            </a:extLst>
          </p:cNvPr>
          <p:cNvPicPr>
            <a:picLocks noChangeAspect="1"/>
          </p:cNvPicPr>
          <p:nvPr/>
        </p:nvPicPr>
        <p:blipFill>
          <a:blip r:embed="rId4"/>
          <a:stretch>
            <a:fillRect/>
          </a:stretch>
        </p:blipFill>
        <p:spPr>
          <a:xfrm>
            <a:off x="530624" y="3461866"/>
            <a:ext cx="2378959" cy="1071839"/>
          </a:xfrm>
          <a:prstGeom prst="rect">
            <a:avLst/>
          </a:prstGeom>
        </p:spPr>
      </p:pic>
      <p:pic>
        <p:nvPicPr>
          <p:cNvPr id="3" name="Picture 2">
            <a:extLst>
              <a:ext uri="{FF2B5EF4-FFF2-40B4-BE49-F238E27FC236}">
                <a16:creationId xmlns:a16="http://schemas.microsoft.com/office/drawing/2014/main" id="{A7A91AF9-CA0F-E5C9-476B-62C36869BFCF}"/>
              </a:ext>
            </a:extLst>
          </p:cNvPr>
          <p:cNvPicPr>
            <a:picLocks noChangeAspect="1"/>
          </p:cNvPicPr>
          <p:nvPr/>
        </p:nvPicPr>
        <p:blipFill>
          <a:blip r:embed="rId5"/>
          <a:stretch>
            <a:fillRect/>
          </a:stretch>
        </p:blipFill>
        <p:spPr>
          <a:xfrm>
            <a:off x="3779912" y="3585700"/>
            <a:ext cx="2778696" cy="709146"/>
          </a:xfrm>
          <a:prstGeom prst="rect">
            <a:avLst/>
          </a:prstGeom>
        </p:spPr>
      </p:pic>
      <p:sp>
        <p:nvSpPr>
          <p:cNvPr id="12" name="TextBox 11">
            <a:extLst>
              <a:ext uri="{FF2B5EF4-FFF2-40B4-BE49-F238E27FC236}">
                <a16:creationId xmlns:a16="http://schemas.microsoft.com/office/drawing/2014/main" id="{FE7F95EC-4BC3-EB68-E110-B9F675774E8F}"/>
              </a:ext>
            </a:extLst>
          </p:cNvPr>
          <p:cNvSpPr txBox="1"/>
          <p:nvPr/>
        </p:nvSpPr>
        <p:spPr>
          <a:xfrm>
            <a:off x="611560" y="1685693"/>
            <a:ext cx="7632848" cy="1900007"/>
          </a:xfrm>
          <a:prstGeom prst="rect">
            <a:avLst/>
          </a:prstGeom>
          <a:noFill/>
        </p:spPr>
        <p:txBody>
          <a:bodyPr wrap="square" rtlCol="0">
            <a:spAutoFit/>
          </a:bodyPr>
          <a:lstStyle/>
          <a:p>
            <a:pPr>
              <a:lnSpc>
                <a:spcPct val="115000"/>
              </a:lnSpc>
              <a:spcAft>
                <a:spcPts val="1000"/>
              </a:spcAft>
            </a:pPr>
            <a:r>
              <a:rPr lang="en-GB" sz="1800" dirty="0">
                <a:effectLst/>
                <a:latin typeface="Kabrio Book" panose="02000505040000020004" pitchFamily="2" charset="0"/>
                <a:ea typeface="Calibri" panose="020F0502020204030204" pitchFamily="34" charset="0"/>
                <a:cs typeface="Calibri" panose="020F0502020204030204" pitchFamily="34" charset="0"/>
              </a:rPr>
              <a:t>We have been awarded £25K from NHS Health Education England for a project called ‘Volunteer to Career’ which is to support volunteers considering a career in the NHS. </a:t>
            </a:r>
          </a:p>
          <a:p>
            <a:pPr>
              <a:lnSpc>
                <a:spcPct val="115000"/>
              </a:lnSpc>
              <a:spcAft>
                <a:spcPts val="1000"/>
              </a:spcAft>
            </a:pPr>
            <a:endParaRPr lang="en-GB" sz="1800" dirty="0">
              <a:effectLst/>
              <a:latin typeface="Kabrio Book" panose="02000505040000020004" pitchFamily="2" charset="0"/>
              <a:ea typeface="Calibri" panose="020F0502020204030204" pitchFamily="34" charset="0"/>
              <a:cs typeface="Times New Roman" panose="02020603050405020304" pitchFamily="18" charset="0"/>
            </a:endParaRPr>
          </a:p>
          <a:p>
            <a:endParaRPr lang="en-GB" dirty="0"/>
          </a:p>
        </p:txBody>
      </p:sp>
      <p:sp>
        <p:nvSpPr>
          <p:cNvPr id="13" name="Title 8">
            <a:extLst>
              <a:ext uri="{FF2B5EF4-FFF2-40B4-BE49-F238E27FC236}">
                <a16:creationId xmlns:a16="http://schemas.microsoft.com/office/drawing/2014/main" id="{39176D5D-A780-D773-7239-E504D8E350BA}"/>
              </a:ext>
            </a:extLst>
          </p:cNvPr>
          <p:cNvSpPr txBox="1">
            <a:spLocks/>
          </p:cNvSpPr>
          <p:nvPr/>
        </p:nvSpPr>
        <p:spPr>
          <a:xfrm>
            <a:off x="644724" y="989129"/>
            <a:ext cx="8069262" cy="401638"/>
          </a:xfrm>
          <a:prstGeom prst="rect">
            <a:avLst/>
          </a:prstGeom>
        </p:spPr>
        <p:txBody>
          <a:bodyPr vert="horz" lIns="0" tIns="0" rIns="0" bIns="0" rtlCol="0" anchor="b" anchorCtr="0">
            <a:noAutofit/>
          </a:bodyPr>
          <a:lstStyle>
            <a:lvl1pPr algn="l" defTabSz="914400" rtl="0" eaLnBrk="1" latinLnBrk="0" hangingPunct="1">
              <a:spcBef>
                <a:spcPct val="0"/>
              </a:spcBef>
              <a:buNone/>
              <a:defRPr sz="2600" b="1" kern="1200">
                <a:solidFill>
                  <a:schemeClr val="accent4"/>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dirty="0">
                <a:solidFill>
                  <a:srgbClr val="00965E"/>
                </a:solidFill>
                <a:latin typeface="Kabrio Book" panose="02000505040000020004" pitchFamily="2" charset="0"/>
              </a:rPr>
              <a:t>Volunteer to Career Project:</a:t>
            </a:r>
            <a:endParaRPr kumimoji="0" lang="en-GB" sz="3600" b="1" i="0" u="none" strike="noStrike" kern="1200" cap="none" spc="0" normalizeH="0" baseline="0" noProof="0" dirty="0">
              <a:ln>
                <a:noFill/>
              </a:ln>
              <a:solidFill>
                <a:srgbClr val="00965E"/>
              </a:solidFill>
              <a:effectLst/>
              <a:uLnTx/>
              <a:uFillTx/>
              <a:latin typeface="Kabrio Book" panose="02000505040000020004" pitchFamily="2" charset="0"/>
            </a:endParaRPr>
          </a:p>
        </p:txBody>
      </p:sp>
    </p:spTree>
    <p:extLst>
      <p:ext uri="{BB962C8B-B14F-4D97-AF65-F5344CB8AC3E}">
        <p14:creationId xmlns:p14="http://schemas.microsoft.com/office/powerpoint/2010/main" val="143978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C6670F-1AD2-46D5-9911-366DF0F850B1}"/>
              </a:ext>
            </a:extLst>
          </p:cNvPr>
          <p:cNvPicPr>
            <a:picLocks noChangeAspect="1"/>
          </p:cNvPicPr>
          <p:nvPr/>
        </p:nvPicPr>
        <p:blipFill>
          <a:blip r:embed="rId2"/>
          <a:stretch>
            <a:fillRect/>
          </a:stretch>
        </p:blipFill>
        <p:spPr>
          <a:xfrm>
            <a:off x="3190861" y="2224290"/>
            <a:ext cx="2866892" cy="2866892"/>
          </a:xfrm>
          <a:prstGeom prst="rect">
            <a:avLst/>
          </a:prstGeom>
        </p:spPr>
      </p:pic>
      <p:grpSp>
        <p:nvGrpSpPr>
          <p:cNvPr id="37" name="Grupa 36">
            <a:extLst>
              <a:ext uri="{FF2B5EF4-FFF2-40B4-BE49-F238E27FC236}">
                <a16:creationId xmlns:a16="http://schemas.microsoft.com/office/drawing/2014/main" id="{280603A6-BCF9-4239-BD72-77E7ADE77C97}"/>
              </a:ext>
            </a:extLst>
          </p:cNvPr>
          <p:cNvGrpSpPr/>
          <p:nvPr/>
        </p:nvGrpSpPr>
        <p:grpSpPr>
          <a:xfrm>
            <a:off x="397115" y="2015485"/>
            <a:ext cx="4345951" cy="1475587"/>
            <a:chOff x="759881" y="1198291"/>
            <a:chExt cx="5506849" cy="2292233"/>
          </a:xfrm>
        </p:grpSpPr>
        <p:grpSp>
          <p:nvGrpSpPr>
            <p:cNvPr id="31" name="Grupa 30">
              <a:extLst>
                <a:ext uri="{FF2B5EF4-FFF2-40B4-BE49-F238E27FC236}">
                  <a16:creationId xmlns:a16="http://schemas.microsoft.com/office/drawing/2014/main" id="{52792795-F33F-45D6-A0AE-2329139AA43D}"/>
                </a:ext>
              </a:extLst>
            </p:cNvPr>
            <p:cNvGrpSpPr/>
            <p:nvPr/>
          </p:nvGrpSpPr>
          <p:grpSpPr>
            <a:xfrm>
              <a:off x="759881" y="1269474"/>
              <a:ext cx="5506849" cy="2221050"/>
              <a:chOff x="759881" y="1269474"/>
              <a:chExt cx="5506849" cy="2221050"/>
            </a:xfrm>
          </p:grpSpPr>
          <p:sp>
            <p:nvSpPr>
              <p:cNvPr id="20" name="Dowolny kształt: kształt 19">
                <a:extLst>
                  <a:ext uri="{FF2B5EF4-FFF2-40B4-BE49-F238E27FC236}">
                    <a16:creationId xmlns:a16="http://schemas.microsoft.com/office/drawing/2014/main" id="{CE1D11E3-ADC5-4A69-AA25-C8E36928187A}"/>
                  </a:ext>
                </a:extLst>
              </p:cNvPr>
              <p:cNvSpPr>
                <a:spLocks/>
              </p:cNvSpPr>
              <p:nvPr/>
            </p:nvSpPr>
            <p:spPr bwMode="auto">
              <a:xfrm>
                <a:off x="808886" y="1269474"/>
                <a:ext cx="5457844" cy="2209322"/>
              </a:xfrm>
              <a:custGeom>
                <a:avLst/>
                <a:gdLst>
                  <a:gd name="connsiteX0" fmla="*/ 0 w 4949309"/>
                  <a:gd name="connsiteY0" fmla="*/ 0 h 2209323"/>
                  <a:gd name="connsiteX1" fmla="*/ 4949309 w 4949309"/>
                  <a:gd name="connsiteY1" fmla="*/ 0 h 2209323"/>
                  <a:gd name="connsiteX2" fmla="*/ 2882994 w 4949309"/>
                  <a:gd name="connsiteY2" fmla="*/ 2209323 h 2209323"/>
                  <a:gd name="connsiteX3" fmla="*/ 0 w 4949309"/>
                  <a:gd name="connsiteY3" fmla="*/ 2209323 h 2209323"/>
                  <a:gd name="connsiteX4" fmla="*/ 0 w 4949309"/>
                  <a:gd name="connsiteY4" fmla="*/ 0 h 2209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09" h="2209323">
                    <a:moveTo>
                      <a:pt x="0" y="0"/>
                    </a:moveTo>
                    <a:lnTo>
                      <a:pt x="4949309" y="0"/>
                    </a:lnTo>
                    <a:cubicBezTo>
                      <a:pt x="3802776" y="79932"/>
                      <a:pt x="2889382" y="1039117"/>
                      <a:pt x="2882994" y="2209323"/>
                    </a:cubicBezTo>
                    <a:lnTo>
                      <a:pt x="0" y="2209323"/>
                    </a:lnTo>
                    <a:lnTo>
                      <a:pt x="0" y="0"/>
                    </a:lnTo>
                    <a:close/>
                  </a:path>
                </a:pathLst>
              </a:custGeom>
              <a:solidFill>
                <a:schemeClr val="bg2"/>
              </a:solidFill>
              <a:ln>
                <a:noFill/>
              </a:ln>
            </p:spPr>
            <p:txBody>
              <a:bodyPr vert="horz" wrap="square" lIns="68580" tIns="34290" rIns="68580" bIns="34290" numCol="1" anchor="t" anchorCtr="0" compatLnSpc="1">
                <a:prstTxWarp prst="textNoShape">
                  <a:avLst/>
                </a:prstTxWarp>
                <a:noAutofit/>
              </a:bodyPr>
              <a:lstStyle/>
              <a:p>
                <a:pPr marL="0" marR="0" lvl="0" indent="0" algn="l"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Prostokąt 25">
                <a:extLst>
                  <a:ext uri="{FF2B5EF4-FFF2-40B4-BE49-F238E27FC236}">
                    <a16:creationId xmlns:a16="http://schemas.microsoft.com/office/drawing/2014/main" id="{337D417E-5FBB-4A33-91CE-340981771DB0}"/>
                  </a:ext>
                </a:extLst>
              </p:cNvPr>
              <p:cNvSpPr/>
              <p:nvPr/>
            </p:nvSpPr>
            <p:spPr>
              <a:xfrm>
                <a:off x="759881" y="1281201"/>
                <a:ext cx="93600" cy="2209323"/>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5" name="pole tekstowe 24">
              <a:extLst>
                <a:ext uri="{FF2B5EF4-FFF2-40B4-BE49-F238E27FC236}">
                  <a16:creationId xmlns:a16="http://schemas.microsoft.com/office/drawing/2014/main" id="{8A8F5D2F-CA06-4E9B-8978-77E48D7977F5}"/>
                </a:ext>
              </a:extLst>
            </p:cNvPr>
            <p:cNvSpPr txBox="1"/>
            <p:nvPr/>
          </p:nvSpPr>
          <p:spPr>
            <a:xfrm>
              <a:off x="808971" y="1198291"/>
              <a:ext cx="3398750" cy="2209322"/>
            </a:xfrm>
            <a:prstGeom prst="rect">
              <a:avLst/>
            </a:prstGeom>
            <a:noFill/>
          </p:spPr>
          <p:txBody>
            <a:bodyPr wrap="square" lIns="108000" tIns="81000" rIns="108000" bIns="81000" rtlCol="0" anchor="ctr">
              <a:noAutofit/>
            </a:bodyPr>
            <a:lstStyle/>
            <a:p>
              <a:pPr marL="0" marR="0" lvl="0" indent="0" algn="l"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l"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Support of the trust executive team.</a:t>
              </a:r>
            </a:p>
            <a:p>
              <a:pPr marL="0" marR="0" lvl="0" indent="0" algn="l"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Engagement with Workforce, </a:t>
              </a:r>
              <a:r>
                <a:rPr kumimoji="0" lang="en-US" sz="135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Organisational</a:t>
              </a: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Development and Volunteer Service teams.</a:t>
              </a:r>
            </a:p>
            <a:p>
              <a:pPr marL="0" marR="0" lvl="0" indent="0" algn="l"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Steering Group formed.</a:t>
              </a:r>
            </a:p>
            <a:p>
              <a:pPr marL="0" marR="0" lvl="0" indent="0" algn="l"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Communication with Senior clinicians and other relevant staff.</a:t>
              </a:r>
            </a:p>
          </p:txBody>
        </p:sp>
      </p:grpSp>
      <p:grpSp>
        <p:nvGrpSpPr>
          <p:cNvPr id="38" name="Grupa 37">
            <a:extLst>
              <a:ext uri="{FF2B5EF4-FFF2-40B4-BE49-F238E27FC236}">
                <a16:creationId xmlns:a16="http://schemas.microsoft.com/office/drawing/2014/main" id="{94F0DC8D-6FD7-4C37-A509-5DF2011306BA}"/>
              </a:ext>
            </a:extLst>
          </p:cNvPr>
          <p:cNvGrpSpPr/>
          <p:nvPr/>
        </p:nvGrpSpPr>
        <p:grpSpPr>
          <a:xfrm>
            <a:off x="434048" y="3560598"/>
            <a:ext cx="4195776" cy="1736310"/>
            <a:chOff x="-6732" y="4361157"/>
            <a:chExt cx="5973782" cy="2515595"/>
          </a:xfrm>
        </p:grpSpPr>
        <p:grpSp>
          <p:nvGrpSpPr>
            <p:cNvPr id="30" name="Grupa 29">
              <a:extLst>
                <a:ext uri="{FF2B5EF4-FFF2-40B4-BE49-F238E27FC236}">
                  <a16:creationId xmlns:a16="http://schemas.microsoft.com/office/drawing/2014/main" id="{CA8525C8-E5F7-4737-978E-BE7F1CA926C4}"/>
                </a:ext>
              </a:extLst>
            </p:cNvPr>
            <p:cNvGrpSpPr/>
            <p:nvPr/>
          </p:nvGrpSpPr>
          <p:grpSpPr>
            <a:xfrm>
              <a:off x="-6732" y="4398790"/>
              <a:ext cx="5973782" cy="2477962"/>
              <a:chOff x="-6732" y="4398790"/>
              <a:chExt cx="5973782" cy="2477962"/>
            </a:xfrm>
          </p:grpSpPr>
          <p:sp>
            <p:nvSpPr>
              <p:cNvPr id="22" name="Dowolny kształt: kształt 21">
                <a:extLst>
                  <a:ext uri="{FF2B5EF4-FFF2-40B4-BE49-F238E27FC236}">
                    <a16:creationId xmlns:a16="http://schemas.microsoft.com/office/drawing/2014/main" id="{82FE5B20-A490-4A8F-A1DC-8C8C9BA81E5C}"/>
                  </a:ext>
                </a:extLst>
              </p:cNvPr>
              <p:cNvSpPr>
                <a:spLocks/>
              </p:cNvSpPr>
              <p:nvPr/>
            </p:nvSpPr>
            <p:spPr bwMode="auto">
              <a:xfrm flipV="1">
                <a:off x="2160" y="4398790"/>
                <a:ext cx="5964890" cy="2366223"/>
              </a:xfrm>
              <a:custGeom>
                <a:avLst/>
                <a:gdLst>
                  <a:gd name="connsiteX0" fmla="*/ 0 w 4949309"/>
                  <a:gd name="connsiteY0" fmla="*/ 0 h 2209323"/>
                  <a:gd name="connsiteX1" fmla="*/ 4949309 w 4949309"/>
                  <a:gd name="connsiteY1" fmla="*/ 0 h 2209323"/>
                  <a:gd name="connsiteX2" fmla="*/ 2882994 w 4949309"/>
                  <a:gd name="connsiteY2" fmla="*/ 2209323 h 2209323"/>
                  <a:gd name="connsiteX3" fmla="*/ 0 w 4949309"/>
                  <a:gd name="connsiteY3" fmla="*/ 2209323 h 2209323"/>
                  <a:gd name="connsiteX4" fmla="*/ 0 w 4949309"/>
                  <a:gd name="connsiteY4" fmla="*/ 0 h 2209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09" h="2209323">
                    <a:moveTo>
                      <a:pt x="0" y="0"/>
                    </a:moveTo>
                    <a:lnTo>
                      <a:pt x="4949309" y="0"/>
                    </a:lnTo>
                    <a:cubicBezTo>
                      <a:pt x="3802776" y="79932"/>
                      <a:pt x="2889382" y="1039117"/>
                      <a:pt x="2882994" y="2209323"/>
                    </a:cubicBezTo>
                    <a:lnTo>
                      <a:pt x="0" y="2209323"/>
                    </a:lnTo>
                    <a:lnTo>
                      <a:pt x="0" y="0"/>
                    </a:lnTo>
                    <a:close/>
                  </a:path>
                </a:pathLst>
              </a:custGeom>
              <a:solidFill>
                <a:schemeClr val="bg2"/>
              </a:solidFill>
              <a:ln>
                <a:noFill/>
              </a:ln>
            </p:spPr>
            <p:txBody>
              <a:bodyPr vert="horz" wrap="square" lIns="68580" tIns="34290" rIns="68580" bIns="34290" numCol="1" anchor="t" anchorCtr="0" compatLnSpc="1">
                <a:prstTxWarp prst="textNoShape">
                  <a:avLst/>
                </a:prstTxWarp>
                <a:noAutofit/>
              </a:bodyPr>
              <a:lstStyle/>
              <a:p>
                <a:pPr marL="0" marR="0" lvl="0" indent="0" algn="l"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Prostokąt 26">
                <a:extLst>
                  <a:ext uri="{FF2B5EF4-FFF2-40B4-BE49-F238E27FC236}">
                    <a16:creationId xmlns:a16="http://schemas.microsoft.com/office/drawing/2014/main" id="{A24FC1B5-2129-46E0-A0C8-CC9FCA6D56B5}"/>
                  </a:ext>
                </a:extLst>
              </p:cNvPr>
              <p:cNvSpPr/>
              <p:nvPr/>
            </p:nvSpPr>
            <p:spPr>
              <a:xfrm>
                <a:off x="-6732" y="4468204"/>
                <a:ext cx="88987" cy="2408548"/>
              </a:xfrm>
              <a:prstGeom prst="rect">
                <a:avLst/>
              </a:prstGeom>
              <a:solidFill>
                <a:srgbClr val="09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4" name="pole tekstowe 33">
              <a:extLst>
                <a:ext uri="{FF2B5EF4-FFF2-40B4-BE49-F238E27FC236}">
                  <a16:creationId xmlns:a16="http://schemas.microsoft.com/office/drawing/2014/main" id="{34C60FA8-8AB6-4D76-B42B-33AABF2FD824}"/>
                </a:ext>
              </a:extLst>
            </p:cNvPr>
            <p:cNvSpPr txBox="1"/>
            <p:nvPr/>
          </p:nvSpPr>
          <p:spPr>
            <a:xfrm>
              <a:off x="152735" y="4361157"/>
              <a:ext cx="3812203" cy="2366223"/>
            </a:xfrm>
            <a:prstGeom prst="rect">
              <a:avLst/>
            </a:prstGeom>
            <a:noFill/>
          </p:spPr>
          <p:txBody>
            <a:bodyPr wrap="square" lIns="108000" tIns="81000" rIns="108000" bIns="81000" rtlCol="0" anchor="ctr">
              <a:noAutofit/>
            </a:bodyPr>
            <a:lstStyle/>
            <a:p>
              <a:pPr marL="0" marR="0" lvl="0" indent="0" algn="l"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grpSp>
      <p:grpSp>
        <p:nvGrpSpPr>
          <p:cNvPr id="32" name="Grupa 31">
            <a:extLst>
              <a:ext uri="{FF2B5EF4-FFF2-40B4-BE49-F238E27FC236}">
                <a16:creationId xmlns:a16="http://schemas.microsoft.com/office/drawing/2014/main" id="{41AD11F4-A094-46B2-968A-4B9FE8C9A16D}"/>
              </a:ext>
            </a:extLst>
          </p:cNvPr>
          <p:cNvGrpSpPr/>
          <p:nvPr/>
        </p:nvGrpSpPr>
        <p:grpSpPr>
          <a:xfrm>
            <a:off x="4550818" y="2033609"/>
            <a:ext cx="4024985" cy="1449609"/>
            <a:chOff x="6150385" y="1417878"/>
            <a:chExt cx="4996109" cy="2072985"/>
          </a:xfrm>
        </p:grpSpPr>
        <p:sp>
          <p:nvSpPr>
            <p:cNvPr id="21" name="Dowolny kształt: kształt 20">
              <a:extLst>
                <a:ext uri="{FF2B5EF4-FFF2-40B4-BE49-F238E27FC236}">
                  <a16:creationId xmlns:a16="http://schemas.microsoft.com/office/drawing/2014/main" id="{A64D98D0-4032-46D8-9CF1-7DA8106D6897}"/>
                </a:ext>
              </a:extLst>
            </p:cNvPr>
            <p:cNvSpPr>
              <a:spLocks/>
            </p:cNvSpPr>
            <p:nvPr/>
          </p:nvSpPr>
          <p:spPr bwMode="auto">
            <a:xfrm flipH="1">
              <a:off x="6150385" y="1418217"/>
              <a:ext cx="4949309" cy="2072646"/>
            </a:xfrm>
            <a:custGeom>
              <a:avLst/>
              <a:gdLst>
                <a:gd name="connsiteX0" fmla="*/ 0 w 4949309"/>
                <a:gd name="connsiteY0" fmla="*/ 0 h 2209323"/>
                <a:gd name="connsiteX1" fmla="*/ 4949309 w 4949309"/>
                <a:gd name="connsiteY1" fmla="*/ 0 h 2209323"/>
                <a:gd name="connsiteX2" fmla="*/ 2882994 w 4949309"/>
                <a:gd name="connsiteY2" fmla="*/ 2209323 h 2209323"/>
                <a:gd name="connsiteX3" fmla="*/ 0 w 4949309"/>
                <a:gd name="connsiteY3" fmla="*/ 2209323 h 2209323"/>
                <a:gd name="connsiteX4" fmla="*/ 0 w 4949309"/>
                <a:gd name="connsiteY4" fmla="*/ 0 h 2209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09" h="2209323">
                  <a:moveTo>
                    <a:pt x="0" y="0"/>
                  </a:moveTo>
                  <a:lnTo>
                    <a:pt x="4949309" y="0"/>
                  </a:lnTo>
                  <a:cubicBezTo>
                    <a:pt x="3802776" y="79932"/>
                    <a:pt x="2889382" y="1039117"/>
                    <a:pt x="2882994" y="2209323"/>
                  </a:cubicBezTo>
                  <a:lnTo>
                    <a:pt x="0" y="2209323"/>
                  </a:lnTo>
                  <a:lnTo>
                    <a:pt x="0" y="0"/>
                  </a:lnTo>
                  <a:close/>
                </a:path>
              </a:pathLst>
            </a:custGeom>
            <a:solidFill>
              <a:schemeClr val="bg2"/>
            </a:solidFill>
            <a:ln>
              <a:noFill/>
            </a:ln>
          </p:spPr>
          <p:txBody>
            <a:bodyPr vert="horz" wrap="square" lIns="68580" tIns="34290" rIns="68580" bIns="34290" numCol="1" anchor="t" anchorCtr="0" compatLnSpc="1">
              <a:prstTxWarp prst="textNoShape">
                <a:avLst/>
              </a:prstTxWarp>
              <a:noAutofit/>
            </a:bodyPr>
            <a:lstStyle/>
            <a:p>
              <a:pPr marL="0" marR="0" lvl="0" indent="0" algn="l"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Prostokąt 28">
              <a:extLst>
                <a:ext uri="{FF2B5EF4-FFF2-40B4-BE49-F238E27FC236}">
                  <a16:creationId xmlns:a16="http://schemas.microsoft.com/office/drawing/2014/main" id="{24B37225-3210-4F31-8138-53CFD931A5D8}"/>
                </a:ext>
              </a:extLst>
            </p:cNvPr>
            <p:cNvSpPr/>
            <p:nvPr/>
          </p:nvSpPr>
          <p:spPr>
            <a:xfrm>
              <a:off x="11052894" y="1417878"/>
              <a:ext cx="93600" cy="2072647"/>
            </a:xfrm>
            <a:prstGeom prst="rect">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5" name="pole tekstowe 34">
            <a:extLst>
              <a:ext uri="{FF2B5EF4-FFF2-40B4-BE49-F238E27FC236}">
                <a16:creationId xmlns:a16="http://schemas.microsoft.com/office/drawing/2014/main" id="{BE7E07E5-1430-455F-8A0E-753231497059}"/>
              </a:ext>
            </a:extLst>
          </p:cNvPr>
          <p:cNvSpPr txBox="1"/>
          <p:nvPr/>
        </p:nvSpPr>
        <p:spPr>
          <a:xfrm>
            <a:off x="5756945" y="2170303"/>
            <a:ext cx="2777650" cy="1428044"/>
          </a:xfrm>
          <a:prstGeom prst="rect">
            <a:avLst/>
          </a:prstGeom>
          <a:noFill/>
        </p:spPr>
        <p:txBody>
          <a:bodyPr wrap="square" lIns="108000" tIns="81000" rIns="108000" bIns="81000" rtlCol="0" anchor="ctr">
            <a:noAutofit/>
          </a:bodyPr>
          <a:lstStyle/>
          <a:p>
            <a:pPr marL="0" marR="0" lvl="0" indent="0" algn="r"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Expression of Interest received</a:t>
            </a:r>
          </a:p>
          <a:p>
            <a:pPr marL="0" marR="0" lvl="0" indent="0" algn="r"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Initial interview of interested volunteers</a:t>
            </a:r>
          </a:p>
          <a:p>
            <a:pPr marL="0" marR="0" lvl="0" indent="0" algn="r"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Meeting with clinicians and other staff supporting the project.</a:t>
            </a:r>
          </a:p>
          <a:p>
            <a:pPr marL="0" marR="0" lvl="0" indent="0" algn="r"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Select and match volunteers into placements.</a:t>
            </a:r>
          </a:p>
          <a:p>
            <a:pPr marL="0" marR="0" lvl="0" indent="0" algn="r"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Volunteers sign </a:t>
            </a:r>
            <a:r>
              <a:rPr kumimoji="0" lang="en-US" sz="135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VtoC</a:t>
            </a: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agreement </a:t>
            </a:r>
          </a:p>
          <a:p>
            <a:pPr marL="0" marR="0" lvl="0" indent="0" algn="r"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0" name="pole tekstowe 9">
            <a:extLst>
              <a:ext uri="{FF2B5EF4-FFF2-40B4-BE49-F238E27FC236}">
                <a16:creationId xmlns:a16="http://schemas.microsoft.com/office/drawing/2014/main" id="{C5795BEB-771A-4F76-8AC9-22E870C2F6C4}"/>
              </a:ext>
            </a:extLst>
          </p:cNvPr>
          <p:cNvSpPr txBox="1"/>
          <p:nvPr/>
        </p:nvSpPr>
        <p:spPr>
          <a:xfrm rot="18981046">
            <a:off x="3471169" y="2456401"/>
            <a:ext cx="2257841" cy="2257841"/>
          </a:xfrm>
          <a:prstGeom prst="rect">
            <a:avLst/>
          </a:prstGeom>
          <a:noFill/>
        </p:spPr>
        <p:txBody>
          <a:bodyPr wrap="square" lIns="108000" tIns="81000" rIns="108000" bIns="81000" rtlCol="0" anchor="ctr">
            <a:prstTxWarp prst="textArchUp">
              <a:avLst>
                <a:gd name="adj" fmla="val 10759539"/>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err="1">
                <a:ln>
                  <a:noFill/>
                </a:ln>
                <a:solidFill>
                  <a:prstClr val="white"/>
                </a:solidFill>
                <a:effectLst/>
                <a:uLnTx/>
                <a:uFillTx/>
                <a:latin typeface="Calibri"/>
                <a:ea typeface="+mn-ea"/>
                <a:cs typeface="+mn-cs"/>
              </a:rPr>
              <a:t>Planing</a:t>
            </a:r>
            <a:endParaRPr kumimoji="0" lang="en-US" sz="2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pole tekstowe 10">
            <a:extLst>
              <a:ext uri="{FF2B5EF4-FFF2-40B4-BE49-F238E27FC236}">
                <a16:creationId xmlns:a16="http://schemas.microsoft.com/office/drawing/2014/main" id="{E399CA8A-92C9-4E39-8081-4FDF215A1006}"/>
              </a:ext>
            </a:extLst>
          </p:cNvPr>
          <p:cNvSpPr txBox="1"/>
          <p:nvPr/>
        </p:nvSpPr>
        <p:spPr>
          <a:xfrm rot="2757873">
            <a:off x="3471169" y="2456401"/>
            <a:ext cx="2257841" cy="2257841"/>
          </a:xfrm>
          <a:prstGeom prst="rect">
            <a:avLst/>
          </a:prstGeom>
          <a:noFill/>
        </p:spPr>
        <p:txBody>
          <a:bodyPr wrap="square" lIns="108000" tIns="81000" rIns="108000" bIns="81000" rtlCol="0" anchor="ctr">
            <a:prstTxWarp prst="textArchUp">
              <a:avLst>
                <a:gd name="adj" fmla="val 10759539"/>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Recruitment</a:t>
            </a:r>
          </a:p>
        </p:txBody>
      </p:sp>
      <p:sp>
        <p:nvSpPr>
          <p:cNvPr id="12" name="pole tekstowe 11">
            <a:extLst>
              <a:ext uri="{FF2B5EF4-FFF2-40B4-BE49-F238E27FC236}">
                <a16:creationId xmlns:a16="http://schemas.microsoft.com/office/drawing/2014/main" id="{21ED78DC-00E5-420B-BB32-3D69ACACA68B}"/>
              </a:ext>
            </a:extLst>
          </p:cNvPr>
          <p:cNvSpPr txBox="1"/>
          <p:nvPr/>
        </p:nvSpPr>
        <p:spPr>
          <a:xfrm rot="2757873">
            <a:off x="3474535" y="2332668"/>
            <a:ext cx="2438303" cy="2438303"/>
          </a:xfrm>
          <a:prstGeom prst="rect">
            <a:avLst/>
          </a:prstGeom>
          <a:noFill/>
        </p:spPr>
        <p:txBody>
          <a:bodyPr wrap="square" lIns="108000" tIns="81000" rIns="108000" bIns="81000" rtlCol="0" anchor="ctr">
            <a:prstTxWarp prst="textArchDown">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Conclusion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and Evaluation</a:t>
            </a:r>
          </a:p>
        </p:txBody>
      </p:sp>
      <p:sp>
        <p:nvSpPr>
          <p:cNvPr id="13" name="pole tekstowe 12">
            <a:extLst>
              <a:ext uri="{FF2B5EF4-FFF2-40B4-BE49-F238E27FC236}">
                <a16:creationId xmlns:a16="http://schemas.microsoft.com/office/drawing/2014/main" id="{4A232D71-3D32-4B4B-87FB-2E772330F26D}"/>
              </a:ext>
            </a:extLst>
          </p:cNvPr>
          <p:cNvSpPr txBox="1"/>
          <p:nvPr/>
        </p:nvSpPr>
        <p:spPr>
          <a:xfrm rot="18694552">
            <a:off x="3379079" y="2394140"/>
            <a:ext cx="2438304" cy="2438302"/>
          </a:xfrm>
          <a:prstGeom prst="rect">
            <a:avLst/>
          </a:prstGeom>
          <a:noFill/>
        </p:spPr>
        <p:txBody>
          <a:bodyPr wrap="square" lIns="108000" tIns="81000" rIns="108000" bIns="81000" rtlCol="0" anchor="ctr">
            <a:prstTxWarp prst="textArchDown">
              <a:avLst>
                <a:gd name="adj" fmla="val 124061"/>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Placement </a:t>
            </a:r>
          </a:p>
        </p:txBody>
      </p:sp>
      <p:sp>
        <p:nvSpPr>
          <p:cNvPr id="24" name="pole tekstowe 23">
            <a:extLst>
              <a:ext uri="{FF2B5EF4-FFF2-40B4-BE49-F238E27FC236}">
                <a16:creationId xmlns:a16="http://schemas.microsoft.com/office/drawing/2014/main" id="{9FD26114-2A95-4359-A14A-8259FA88089F}"/>
              </a:ext>
            </a:extLst>
          </p:cNvPr>
          <p:cNvSpPr txBox="1"/>
          <p:nvPr/>
        </p:nvSpPr>
        <p:spPr>
          <a:xfrm>
            <a:off x="4013759" y="3019040"/>
            <a:ext cx="1188500" cy="1188500"/>
          </a:xfrm>
          <a:prstGeom prst="rect">
            <a:avLst/>
          </a:prstGeom>
          <a:noFill/>
        </p:spPr>
        <p:txBody>
          <a:bodyPr wrap="none" lIns="108000" tIns="81000" rIns="108000" bIns="8100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Volunteer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Career</a:t>
            </a:r>
          </a:p>
        </p:txBody>
      </p:sp>
      <p:sp>
        <p:nvSpPr>
          <p:cNvPr id="46" name="TextBox 45">
            <a:extLst>
              <a:ext uri="{FF2B5EF4-FFF2-40B4-BE49-F238E27FC236}">
                <a16:creationId xmlns:a16="http://schemas.microsoft.com/office/drawing/2014/main" id="{7078EE5A-CBBC-450C-8271-ED8F4895168C}"/>
              </a:ext>
            </a:extLst>
          </p:cNvPr>
          <p:cNvSpPr txBox="1"/>
          <p:nvPr/>
        </p:nvSpPr>
        <p:spPr>
          <a:xfrm>
            <a:off x="582675" y="3624492"/>
            <a:ext cx="2451275" cy="15465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Application and Interview skills training.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Vacancies and Apprenticeship opportunities identified.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Final project staff and volunteer surveys completed.</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350" dirty="0">
                <a:solidFill>
                  <a:prstClr val="black"/>
                </a:solidFill>
                <a:latin typeface="Calibri"/>
              </a:rPr>
              <a:t>Evaluation report presented</a:t>
            </a: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6" descr="Text&#10;&#10;Description automatically generated">
            <a:extLst>
              <a:ext uri="{FF2B5EF4-FFF2-40B4-BE49-F238E27FC236}">
                <a16:creationId xmlns:a16="http://schemas.microsoft.com/office/drawing/2014/main" id="{BCE67C76-2897-4287-9842-ECD4E8DC5C49}"/>
              </a:ext>
            </a:extLst>
          </p:cNvPr>
          <p:cNvPicPr>
            <a:picLocks noChangeAspect="1"/>
          </p:cNvPicPr>
          <p:nvPr/>
        </p:nvPicPr>
        <p:blipFill>
          <a:blip r:embed="rId3"/>
          <a:stretch>
            <a:fillRect/>
          </a:stretch>
        </p:blipFill>
        <p:spPr>
          <a:xfrm>
            <a:off x="397115" y="873519"/>
            <a:ext cx="3528164" cy="1195229"/>
          </a:xfrm>
          <a:prstGeom prst="rect">
            <a:avLst/>
          </a:prstGeom>
        </p:spPr>
      </p:pic>
      <p:grpSp>
        <p:nvGrpSpPr>
          <p:cNvPr id="39" name="Grupa 38">
            <a:extLst>
              <a:ext uri="{FF2B5EF4-FFF2-40B4-BE49-F238E27FC236}">
                <a16:creationId xmlns:a16="http://schemas.microsoft.com/office/drawing/2014/main" id="{0D47E502-0750-4A86-8C98-6CE3ACC6F0E5}"/>
              </a:ext>
            </a:extLst>
          </p:cNvPr>
          <p:cNvGrpSpPr/>
          <p:nvPr/>
        </p:nvGrpSpPr>
        <p:grpSpPr>
          <a:xfrm>
            <a:off x="4633378" y="3572163"/>
            <a:ext cx="3966098" cy="1812890"/>
            <a:chOff x="6200410" y="3679488"/>
            <a:chExt cx="4949309" cy="2407452"/>
          </a:xfrm>
        </p:grpSpPr>
        <p:grpSp>
          <p:nvGrpSpPr>
            <p:cNvPr id="33" name="Grupa 32">
              <a:extLst>
                <a:ext uri="{FF2B5EF4-FFF2-40B4-BE49-F238E27FC236}">
                  <a16:creationId xmlns:a16="http://schemas.microsoft.com/office/drawing/2014/main" id="{E06E7776-6D32-487B-8B0F-8DAAC3A00285}"/>
                </a:ext>
              </a:extLst>
            </p:cNvPr>
            <p:cNvGrpSpPr/>
            <p:nvPr/>
          </p:nvGrpSpPr>
          <p:grpSpPr>
            <a:xfrm>
              <a:off x="6200410" y="3679488"/>
              <a:ext cx="4949309" cy="2178899"/>
              <a:chOff x="6200410" y="3679488"/>
              <a:chExt cx="4949309" cy="2178899"/>
            </a:xfrm>
          </p:grpSpPr>
          <p:sp>
            <p:nvSpPr>
              <p:cNvPr id="23" name="Dowolny kształt: kształt 22">
                <a:extLst>
                  <a:ext uri="{FF2B5EF4-FFF2-40B4-BE49-F238E27FC236}">
                    <a16:creationId xmlns:a16="http://schemas.microsoft.com/office/drawing/2014/main" id="{42058FA2-84F8-44AB-A04B-731B3738C91C}"/>
                  </a:ext>
                </a:extLst>
              </p:cNvPr>
              <p:cNvSpPr>
                <a:spLocks/>
              </p:cNvSpPr>
              <p:nvPr/>
            </p:nvSpPr>
            <p:spPr bwMode="auto">
              <a:xfrm flipH="1" flipV="1">
                <a:off x="6200410" y="3679488"/>
                <a:ext cx="4949309" cy="2178898"/>
              </a:xfrm>
              <a:custGeom>
                <a:avLst/>
                <a:gdLst>
                  <a:gd name="connsiteX0" fmla="*/ 0 w 4949309"/>
                  <a:gd name="connsiteY0" fmla="*/ 0 h 2209323"/>
                  <a:gd name="connsiteX1" fmla="*/ 4949309 w 4949309"/>
                  <a:gd name="connsiteY1" fmla="*/ 0 h 2209323"/>
                  <a:gd name="connsiteX2" fmla="*/ 2882994 w 4949309"/>
                  <a:gd name="connsiteY2" fmla="*/ 2209323 h 2209323"/>
                  <a:gd name="connsiteX3" fmla="*/ 0 w 4949309"/>
                  <a:gd name="connsiteY3" fmla="*/ 2209323 h 2209323"/>
                  <a:gd name="connsiteX4" fmla="*/ 0 w 4949309"/>
                  <a:gd name="connsiteY4" fmla="*/ 0 h 2209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09" h="2209323">
                    <a:moveTo>
                      <a:pt x="0" y="0"/>
                    </a:moveTo>
                    <a:lnTo>
                      <a:pt x="4949309" y="0"/>
                    </a:lnTo>
                    <a:cubicBezTo>
                      <a:pt x="3802776" y="79932"/>
                      <a:pt x="2889382" y="1039117"/>
                      <a:pt x="2882994" y="2209323"/>
                    </a:cubicBezTo>
                    <a:lnTo>
                      <a:pt x="0" y="2209323"/>
                    </a:lnTo>
                    <a:lnTo>
                      <a:pt x="0" y="0"/>
                    </a:lnTo>
                    <a:close/>
                  </a:path>
                </a:pathLst>
              </a:custGeom>
              <a:solidFill>
                <a:schemeClr val="bg2"/>
              </a:solidFill>
              <a:ln>
                <a:noFill/>
              </a:ln>
            </p:spPr>
            <p:txBody>
              <a:bodyPr vert="horz" wrap="square" lIns="68580" tIns="34290" rIns="68580" bIns="34290" numCol="1" anchor="t" anchorCtr="0" compatLnSpc="1">
                <a:prstTxWarp prst="textNoShape">
                  <a:avLst/>
                </a:prstTxWarp>
                <a:noAutofit/>
              </a:bodyPr>
              <a:lstStyle/>
              <a:p>
                <a:pPr marL="0" marR="0" lvl="0" indent="0" algn="l"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Prostokąt 27">
                <a:extLst>
                  <a:ext uri="{FF2B5EF4-FFF2-40B4-BE49-F238E27FC236}">
                    <a16:creationId xmlns:a16="http://schemas.microsoft.com/office/drawing/2014/main" id="{755825DF-60EE-4B97-8585-D68837B35CE5}"/>
                  </a:ext>
                </a:extLst>
              </p:cNvPr>
              <p:cNvSpPr/>
              <p:nvPr/>
            </p:nvSpPr>
            <p:spPr>
              <a:xfrm>
                <a:off x="11056119" y="3679489"/>
                <a:ext cx="93600" cy="2178898"/>
              </a:xfrm>
              <a:prstGeom prst="rect">
                <a:avLst/>
              </a:prstGeom>
              <a:solidFill>
                <a:srgbClr val="933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6" name="pole tekstowe 35">
              <a:extLst>
                <a:ext uri="{FF2B5EF4-FFF2-40B4-BE49-F238E27FC236}">
                  <a16:creationId xmlns:a16="http://schemas.microsoft.com/office/drawing/2014/main" id="{BC34B98D-58ED-4750-AB52-C1B3608865DD}"/>
                </a:ext>
              </a:extLst>
            </p:cNvPr>
            <p:cNvSpPr txBox="1"/>
            <p:nvPr/>
          </p:nvSpPr>
          <p:spPr>
            <a:xfrm>
              <a:off x="7809928" y="4240678"/>
              <a:ext cx="3310249" cy="1846262"/>
            </a:xfrm>
            <a:prstGeom prst="rect">
              <a:avLst/>
            </a:prstGeom>
            <a:noFill/>
          </p:spPr>
          <p:txBody>
            <a:bodyPr wrap="square" lIns="108000" tIns="81000" rIns="108000" bIns="81000" rtlCol="0" anchor="ctr">
              <a:noAutofit/>
            </a:bodyPr>
            <a:lstStyle/>
            <a:p>
              <a:pPr marL="0" marR="0" lvl="0" indent="0" algn="r"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Start of project interview with selected volunteers.</a:t>
              </a:r>
            </a:p>
            <a:p>
              <a:pPr marL="0" marR="0" lvl="0" indent="0" algn="r"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Project promoted..</a:t>
              </a:r>
            </a:p>
            <a:p>
              <a:pPr marL="0" marR="0" lvl="0" indent="0" algn="r"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Placements start and additional opportunities identified.</a:t>
              </a:r>
            </a:p>
            <a:p>
              <a:pPr marL="0" marR="0" lvl="0" indent="0" algn="r"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Interview wit volunteers at 3, 6, 9 and 12 months</a:t>
              </a:r>
            </a:p>
            <a:p>
              <a:pPr marL="0" marR="0" lvl="0" indent="0" algn="r" defTabSz="685800" rtl="0" eaLnBrk="1" fontAlgn="auto" latinLnBrk="0" hangingPunct="1">
                <a:lnSpc>
                  <a:spcPts val="1275"/>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Application and interview skills training offered</a:t>
              </a:r>
            </a:p>
            <a:p>
              <a:pPr marL="0" marR="0" lvl="0" indent="0" algn="r"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r"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r"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r" defTabSz="685800" rtl="0" eaLnBrk="1" fontAlgn="auto" latinLnBrk="0" hangingPunct="1">
                <a:lnSpc>
                  <a:spcPts val="1275"/>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grpSp>
    </p:spTree>
    <p:extLst>
      <p:ext uri="{BB962C8B-B14F-4D97-AF65-F5344CB8AC3E}">
        <p14:creationId xmlns:p14="http://schemas.microsoft.com/office/powerpoint/2010/main" val="1972802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e infoDiagram.com template">
  <a:themeElements>
    <a:clrScheme name="szablon PPT 1">
      <a:dk1>
        <a:sysClr val="windowText" lastClr="000000"/>
      </a:dk1>
      <a:lt1>
        <a:sysClr val="window" lastClr="FFFFFF"/>
      </a:lt1>
      <a:dk2>
        <a:srgbClr val="1A5882"/>
      </a:dk2>
      <a:lt2>
        <a:srgbClr val="D8DEE3"/>
      </a:lt2>
      <a:accent1>
        <a:srgbClr val="00A4DE"/>
      </a:accent1>
      <a:accent2>
        <a:srgbClr val="85096A"/>
      </a:accent2>
      <a:accent3>
        <a:srgbClr val="6D7689"/>
      </a:accent3>
      <a:accent4>
        <a:srgbClr val="159794"/>
      </a:accent4>
      <a:accent5>
        <a:srgbClr val="FFAA19"/>
      </a:accent5>
      <a:accent6>
        <a:srgbClr val="90CF03"/>
      </a:accent6>
      <a:hlink>
        <a:srgbClr val="00A4DE"/>
      </a:hlink>
      <a:folHlink>
        <a:srgbClr val="85096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a:defPPr>
      </a:lstStyle>
      <a:style>
        <a:lnRef idx="2">
          <a:schemeClr val="accent1">
            <a:shade val="50000"/>
          </a:schemeClr>
        </a:lnRef>
        <a:fillRef idx="1">
          <a:schemeClr val="accent1"/>
        </a:fillRef>
        <a:effectRef idx="0">
          <a:schemeClr val="accent1"/>
        </a:effectRef>
        <a:fontRef idx="minor">
          <a:schemeClr val="lt1"/>
        </a:fontRef>
      </a:style>
    </a:spDef>
    <a:lnDef>
      <a:spPr>
        <a:noFill/>
        <a:ln w="38100" cap="rnd">
          <a:solidFill>
            <a:schemeClr val="accent4"/>
          </a:solidFill>
          <a:prstDash val="solid"/>
          <a:miter lim="800000"/>
          <a:headEnd/>
          <a:tailEnd/>
        </a:ln>
        <a:extLst>
          <a:ext uri="{909E8E84-426E-40DD-AFC4-6F175D3DCCD1}">
            <a14:hiddenFill xmlns:a14="http://schemas.microsoft.com/office/drawing/2010/main">
              <a:noFill/>
            </a14:hiddenFill>
          </a:ext>
        </a:extLst>
      </a:spPr>
      <a:bodyPr/>
      <a:lstStyle/>
    </a:lnDef>
    <a:txDef>
      <a:spPr>
        <a:noFill/>
      </a:spPr>
      <a:bodyPr wrap="none" lIns="144000" tIns="108000" rIns="144000" bIns="108000" rtlCol="0" anchor="ctr">
        <a:noAutofit/>
      </a:bodyPr>
      <a:lstStyle>
        <a:defPPr algn="ctr">
          <a:defRPr sz="2400"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Styl prezentacji" id="{18385F85-86E8-4FCE-B328-A63F3718FBE6}" vid="{3F8292D1-9287-4044-946E-F0EFE778BD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8773</TotalTime>
  <Words>575</Words>
  <Application>Microsoft Office PowerPoint</Application>
  <PresentationFormat>On-screen Show (4:3)</PresentationFormat>
  <Paragraphs>61</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Kabrio Book</vt:lpstr>
      <vt:lpstr>Office Theme</vt:lpstr>
      <vt:lpstr>Motive infoDiagram.com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Liz</dc:creator>
  <cp:lastModifiedBy>SMITH, Angela (MOORFIELDS EYE HOSPITAL NHS FOUNDATION TRUST)</cp:lastModifiedBy>
  <cp:revision>168</cp:revision>
  <cp:lastPrinted>2018-11-15T10:02:05Z</cp:lastPrinted>
  <dcterms:created xsi:type="dcterms:W3CDTF">2013-10-16T08:17:40Z</dcterms:created>
  <dcterms:modified xsi:type="dcterms:W3CDTF">2022-07-22T15:10:57Z</dcterms:modified>
</cp:coreProperties>
</file>